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3" r:id="rId3"/>
    <p:sldId id="268" r:id="rId4"/>
    <p:sldId id="269" r:id="rId5"/>
    <p:sldId id="260" r:id="rId6"/>
    <p:sldId id="266" r:id="rId7"/>
    <p:sldId id="270" r:id="rId8"/>
    <p:sldId id="264" r:id="rId9"/>
    <p:sldId id="265" r:id="rId10"/>
    <p:sldId id="267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E09DE0-248C-498F-BB4E-9A82282CE4B3}" type="doc">
      <dgm:prSet loTypeId="urn:microsoft.com/office/officeart/2005/8/layout/hierarchy1" loCatId="hierarchy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9166D55-76C6-4BEC-BB9A-5B1E1BAAA63B}">
      <dgm:prSet phldrT="[Text]" custT="1"/>
      <dgm:spPr/>
      <dgm:t>
        <a:bodyPr/>
        <a:lstStyle/>
        <a:p>
          <a:r>
            <a:rPr lang="en-US" sz="1400" b="1" dirty="0" smtClean="0">
              <a:solidFill>
                <a:srgbClr val="002060"/>
              </a:solidFill>
              <a:latin typeface="Arial Black" pitchFamily="34" charset="0"/>
            </a:rPr>
            <a:t>UGC</a:t>
          </a:r>
          <a:endParaRPr lang="en-US" sz="1400" b="1" dirty="0">
            <a:solidFill>
              <a:srgbClr val="002060"/>
            </a:solidFill>
            <a:latin typeface="Arial Black" pitchFamily="34" charset="0"/>
          </a:endParaRPr>
        </a:p>
      </dgm:t>
    </dgm:pt>
    <dgm:pt modelId="{1D7038F3-28F4-4F25-801A-BD55BDE71862}" type="parTrans" cxnId="{68DF7549-475B-4E43-A9DA-310DCA411642}">
      <dgm:prSet/>
      <dgm:spPr/>
      <dgm:t>
        <a:bodyPr/>
        <a:lstStyle/>
        <a:p>
          <a:endParaRPr lang="en-US"/>
        </a:p>
      </dgm:t>
    </dgm:pt>
    <dgm:pt modelId="{8D4E52FA-9E82-40E2-A23B-82CA0DCCED88}" type="sibTrans" cxnId="{68DF7549-475B-4E43-A9DA-310DCA411642}">
      <dgm:prSet/>
      <dgm:spPr/>
      <dgm:t>
        <a:bodyPr/>
        <a:lstStyle/>
        <a:p>
          <a:endParaRPr lang="en-US"/>
        </a:p>
      </dgm:t>
    </dgm:pt>
    <dgm:pt modelId="{9ADFD7A0-38A2-4954-8A57-974CB67EFA6A}">
      <dgm:prSet phldrT="[Text]" custT="1"/>
      <dgm:spPr/>
      <dgm:t>
        <a:bodyPr/>
        <a:lstStyle/>
        <a:p>
          <a:r>
            <a:rPr lang="en-US" sz="1400" b="1" dirty="0" smtClean="0">
              <a:solidFill>
                <a:srgbClr val="002060"/>
              </a:solidFill>
              <a:latin typeface="Arial Black" pitchFamily="34" charset="0"/>
            </a:rPr>
            <a:t>National University	</a:t>
          </a:r>
          <a:endParaRPr lang="en-US" sz="1400" b="1" dirty="0">
            <a:solidFill>
              <a:srgbClr val="002060"/>
            </a:solidFill>
            <a:latin typeface="Arial Black" pitchFamily="34" charset="0"/>
          </a:endParaRPr>
        </a:p>
      </dgm:t>
    </dgm:pt>
    <dgm:pt modelId="{918FAD0E-7AA1-4EF2-B2BE-0788EBED4AFB}" type="parTrans" cxnId="{84C3C335-83A6-46FB-8EE0-9D6D99238954}">
      <dgm:prSet/>
      <dgm:spPr/>
      <dgm:t>
        <a:bodyPr/>
        <a:lstStyle/>
        <a:p>
          <a:endParaRPr lang="en-US" sz="2000" b="1">
            <a:solidFill>
              <a:srgbClr val="002060"/>
            </a:solidFill>
            <a:latin typeface="Arial Black" pitchFamily="34" charset="0"/>
          </a:endParaRPr>
        </a:p>
      </dgm:t>
    </dgm:pt>
    <dgm:pt modelId="{2FEFFE2B-D66D-43D2-B13A-2A94E2D1390D}" type="sibTrans" cxnId="{84C3C335-83A6-46FB-8EE0-9D6D99238954}">
      <dgm:prSet/>
      <dgm:spPr/>
      <dgm:t>
        <a:bodyPr/>
        <a:lstStyle/>
        <a:p>
          <a:endParaRPr lang="en-US"/>
        </a:p>
      </dgm:t>
    </dgm:pt>
    <dgm:pt modelId="{4C56A987-826C-40E1-89CB-79B704385501}">
      <dgm:prSet phldrT="[Text]" custT="1"/>
      <dgm:spPr/>
      <dgm:t>
        <a:bodyPr/>
        <a:lstStyle/>
        <a:p>
          <a:r>
            <a:rPr lang="en-US" sz="1400" b="1" dirty="0" smtClean="0">
              <a:solidFill>
                <a:srgbClr val="002060"/>
              </a:solidFill>
              <a:latin typeface="Arial Black" pitchFamily="34" charset="0"/>
            </a:rPr>
            <a:t>State University</a:t>
          </a:r>
          <a:endParaRPr lang="en-US" sz="1400" b="1" dirty="0">
            <a:solidFill>
              <a:srgbClr val="002060"/>
            </a:solidFill>
            <a:latin typeface="Arial Black" pitchFamily="34" charset="0"/>
          </a:endParaRPr>
        </a:p>
      </dgm:t>
    </dgm:pt>
    <dgm:pt modelId="{6D4C885E-BC17-4733-9031-BFA49FCD50EB}" type="parTrans" cxnId="{4D350F81-E201-44D9-BF04-9989933A4B09}">
      <dgm:prSet/>
      <dgm:spPr/>
      <dgm:t>
        <a:bodyPr/>
        <a:lstStyle/>
        <a:p>
          <a:endParaRPr lang="en-US" sz="2000" b="1">
            <a:solidFill>
              <a:srgbClr val="002060"/>
            </a:solidFill>
            <a:latin typeface="Arial Black" pitchFamily="34" charset="0"/>
          </a:endParaRPr>
        </a:p>
      </dgm:t>
    </dgm:pt>
    <dgm:pt modelId="{793369D9-3B97-49E8-903D-206152773E90}" type="sibTrans" cxnId="{4D350F81-E201-44D9-BF04-9989933A4B09}">
      <dgm:prSet/>
      <dgm:spPr/>
      <dgm:t>
        <a:bodyPr/>
        <a:lstStyle/>
        <a:p>
          <a:endParaRPr lang="en-US"/>
        </a:p>
      </dgm:t>
    </dgm:pt>
    <dgm:pt modelId="{1CE980FC-2F6A-4AA3-A348-AA2B14F682C1}">
      <dgm:prSet custT="1"/>
      <dgm:spPr/>
      <dgm:t>
        <a:bodyPr/>
        <a:lstStyle/>
        <a:p>
          <a:r>
            <a:rPr lang="en-US" sz="1400" b="1" dirty="0" smtClean="0">
              <a:solidFill>
                <a:srgbClr val="002060"/>
              </a:solidFill>
              <a:latin typeface="Arial Black" pitchFamily="34" charset="0"/>
            </a:rPr>
            <a:t>Deemed University</a:t>
          </a:r>
          <a:endParaRPr lang="en-US" sz="1400" b="1" dirty="0">
            <a:solidFill>
              <a:srgbClr val="002060"/>
            </a:solidFill>
            <a:latin typeface="Arial Black" pitchFamily="34" charset="0"/>
          </a:endParaRPr>
        </a:p>
      </dgm:t>
    </dgm:pt>
    <dgm:pt modelId="{DEEDCD5C-4FEC-42BA-AC41-4F707C64F382}" type="parTrans" cxnId="{EA6BD1ED-C550-4EA5-82DE-F1706E242576}">
      <dgm:prSet/>
      <dgm:spPr/>
      <dgm:t>
        <a:bodyPr/>
        <a:lstStyle/>
        <a:p>
          <a:endParaRPr lang="en-US" sz="2000" b="1">
            <a:solidFill>
              <a:srgbClr val="002060"/>
            </a:solidFill>
            <a:latin typeface="Arial Black" pitchFamily="34" charset="0"/>
          </a:endParaRPr>
        </a:p>
      </dgm:t>
    </dgm:pt>
    <dgm:pt modelId="{DB817D9E-E787-4E34-8E94-22F29478D0F5}" type="sibTrans" cxnId="{EA6BD1ED-C550-4EA5-82DE-F1706E242576}">
      <dgm:prSet/>
      <dgm:spPr/>
      <dgm:t>
        <a:bodyPr/>
        <a:lstStyle/>
        <a:p>
          <a:endParaRPr lang="en-US"/>
        </a:p>
      </dgm:t>
    </dgm:pt>
    <dgm:pt modelId="{FF151A3A-0690-4B43-B15C-99592628F2BE}">
      <dgm:prSet custT="1"/>
      <dgm:spPr/>
      <dgm:t>
        <a:bodyPr/>
        <a:lstStyle/>
        <a:p>
          <a:r>
            <a:rPr lang="en-US" sz="1400" b="1" dirty="0" smtClean="0">
              <a:solidFill>
                <a:srgbClr val="002060"/>
              </a:solidFill>
              <a:latin typeface="Arial Black" pitchFamily="34" charset="0"/>
            </a:rPr>
            <a:t>Open University</a:t>
          </a:r>
          <a:endParaRPr lang="en-US" sz="1400" b="1" dirty="0">
            <a:solidFill>
              <a:srgbClr val="002060"/>
            </a:solidFill>
            <a:latin typeface="Arial Black" pitchFamily="34" charset="0"/>
          </a:endParaRPr>
        </a:p>
      </dgm:t>
    </dgm:pt>
    <dgm:pt modelId="{EF6B7D67-490A-4BAD-988C-0D1A898FE497}" type="parTrans" cxnId="{A33B37A6-3678-41AD-881C-702C9665C60C}">
      <dgm:prSet/>
      <dgm:spPr/>
      <dgm:t>
        <a:bodyPr/>
        <a:lstStyle/>
        <a:p>
          <a:endParaRPr lang="en-US" sz="2000" b="1">
            <a:solidFill>
              <a:srgbClr val="002060"/>
            </a:solidFill>
            <a:latin typeface="Arial Black" pitchFamily="34" charset="0"/>
          </a:endParaRPr>
        </a:p>
      </dgm:t>
    </dgm:pt>
    <dgm:pt modelId="{6B3051ED-5F91-4912-AC77-31DA0B0359A7}" type="sibTrans" cxnId="{A33B37A6-3678-41AD-881C-702C9665C60C}">
      <dgm:prSet/>
      <dgm:spPr/>
      <dgm:t>
        <a:bodyPr/>
        <a:lstStyle/>
        <a:p>
          <a:endParaRPr lang="en-US"/>
        </a:p>
      </dgm:t>
    </dgm:pt>
    <dgm:pt modelId="{0E4270BB-226D-47A6-ADD8-1C2B3B01F21D}">
      <dgm:prSet custT="1"/>
      <dgm:spPr/>
      <dgm:t>
        <a:bodyPr/>
        <a:lstStyle/>
        <a:p>
          <a:r>
            <a:rPr lang="en-US" sz="1400" b="1" dirty="0" smtClean="0">
              <a:solidFill>
                <a:srgbClr val="002060"/>
              </a:solidFill>
              <a:latin typeface="Arial Black" pitchFamily="34" charset="0"/>
            </a:rPr>
            <a:t>Private University</a:t>
          </a:r>
          <a:endParaRPr lang="en-US" sz="1400" b="1" dirty="0">
            <a:solidFill>
              <a:srgbClr val="002060"/>
            </a:solidFill>
            <a:latin typeface="Arial Black" pitchFamily="34" charset="0"/>
          </a:endParaRPr>
        </a:p>
      </dgm:t>
    </dgm:pt>
    <dgm:pt modelId="{68C950BF-447C-4FE7-972B-0D54B470EE76}" type="parTrans" cxnId="{3C718FDC-3136-4704-8ECE-6EE2C785BEF7}">
      <dgm:prSet/>
      <dgm:spPr/>
      <dgm:t>
        <a:bodyPr/>
        <a:lstStyle/>
        <a:p>
          <a:endParaRPr lang="en-US" sz="2000" b="1">
            <a:solidFill>
              <a:srgbClr val="002060"/>
            </a:solidFill>
            <a:latin typeface="Arial Black" pitchFamily="34" charset="0"/>
          </a:endParaRPr>
        </a:p>
      </dgm:t>
    </dgm:pt>
    <dgm:pt modelId="{139C0272-859F-4BD8-8AC1-4CAB7969B0C9}" type="sibTrans" cxnId="{3C718FDC-3136-4704-8ECE-6EE2C785BEF7}">
      <dgm:prSet/>
      <dgm:spPr/>
      <dgm:t>
        <a:bodyPr/>
        <a:lstStyle/>
        <a:p>
          <a:endParaRPr lang="en-US"/>
        </a:p>
      </dgm:t>
    </dgm:pt>
    <dgm:pt modelId="{7265D836-EBB6-4DCD-9F71-9D1C2A6A9DC0}">
      <dgm:prSet custT="1"/>
      <dgm:spPr/>
      <dgm:t>
        <a:bodyPr/>
        <a:lstStyle/>
        <a:p>
          <a:r>
            <a:rPr lang="en-US" sz="1400" b="1" dirty="0" err="1" smtClean="0">
              <a:solidFill>
                <a:srgbClr val="002060"/>
              </a:solidFill>
              <a:latin typeface="Arial Black" pitchFamily="34" charset="0"/>
            </a:rPr>
            <a:t>Savitribai</a:t>
          </a:r>
          <a:r>
            <a:rPr lang="en-US" sz="1400" b="1" dirty="0" smtClean="0">
              <a:solidFill>
                <a:srgbClr val="002060"/>
              </a:solidFill>
              <a:latin typeface="Arial Black" pitchFamily="34" charset="0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Arial Black" pitchFamily="34" charset="0"/>
            </a:rPr>
            <a:t>Phule</a:t>
          </a:r>
          <a:r>
            <a:rPr lang="en-US" sz="1400" b="1" dirty="0" smtClean="0">
              <a:solidFill>
                <a:srgbClr val="002060"/>
              </a:solidFill>
              <a:latin typeface="Arial Black" pitchFamily="34" charset="0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Arial Black" pitchFamily="34" charset="0"/>
            </a:rPr>
            <a:t>Pune</a:t>
          </a:r>
          <a:r>
            <a:rPr lang="en-US" sz="1400" b="1" dirty="0" smtClean="0">
              <a:solidFill>
                <a:srgbClr val="002060"/>
              </a:solidFill>
              <a:latin typeface="Arial Black" pitchFamily="34" charset="0"/>
            </a:rPr>
            <a:t> University</a:t>
          </a:r>
          <a:endParaRPr lang="en-US" sz="1400" b="1" dirty="0">
            <a:solidFill>
              <a:srgbClr val="002060"/>
            </a:solidFill>
            <a:latin typeface="Arial Black" pitchFamily="34" charset="0"/>
          </a:endParaRPr>
        </a:p>
      </dgm:t>
    </dgm:pt>
    <dgm:pt modelId="{B31121CD-73F6-444E-8539-B005B4B872C2}" type="parTrans" cxnId="{D3EFBD6D-91FD-467F-A445-847621F35F71}">
      <dgm:prSet/>
      <dgm:spPr/>
      <dgm:t>
        <a:bodyPr/>
        <a:lstStyle/>
        <a:p>
          <a:endParaRPr lang="en-US" sz="2000" b="1">
            <a:solidFill>
              <a:srgbClr val="002060"/>
            </a:solidFill>
            <a:latin typeface="Arial Black" pitchFamily="34" charset="0"/>
          </a:endParaRPr>
        </a:p>
      </dgm:t>
    </dgm:pt>
    <dgm:pt modelId="{B3C4BDC5-28E8-48DC-B6A9-48FB7F072E0C}" type="sibTrans" cxnId="{D3EFBD6D-91FD-467F-A445-847621F35F71}">
      <dgm:prSet/>
      <dgm:spPr/>
      <dgm:t>
        <a:bodyPr/>
        <a:lstStyle/>
        <a:p>
          <a:endParaRPr lang="en-US"/>
        </a:p>
      </dgm:t>
    </dgm:pt>
    <dgm:pt modelId="{73F72C82-4D86-49AF-8A01-CD2FFF784453}">
      <dgm:prSet custT="1"/>
      <dgm:spPr/>
      <dgm:t>
        <a:bodyPr/>
        <a:lstStyle/>
        <a:p>
          <a:r>
            <a:rPr lang="en-US" sz="1400" b="1" dirty="0" smtClean="0">
              <a:solidFill>
                <a:srgbClr val="002060"/>
              </a:solidFill>
              <a:latin typeface="Arial Black" pitchFamily="34" charset="0"/>
            </a:rPr>
            <a:t>Affiliated College</a:t>
          </a:r>
          <a:endParaRPr lang="en-US" sz="1400" b="1" dirty="0">
            <a:solidFill>
              <a:srgbClr val="002060"/>
            </a:solidFill>
            <a:latin typeface="Arial Black" pitchFamily="34" charset="0"/>
          </a:endParaRPr>
        </a:p>
      </dgm:t>
    </dgm:pt>
    <dgm:pt modelId="{0404B427-A1E1-4A2D-80BC-85EB798E5D3F}" type="parTrans" cxnId="{B060FE2F-A620-40A7-9280-DA0AD89CAA41}">
      <dgm:prSet/>
      <dgm:spPr/>
      <dgm:t>
        <a:bodyPr/>
        <a:lstStyle/>
        <a:p>
          <a:endParaRPr lang="en-US" sz="2000" b="1">
            <a:solidFill>
              <a:srgbClr val="002060"/>
            </a:solidFill>
            <a:latin typeface="Arial Black" pitchFamily="34" charset="0"/>
          </a:endParaRPr>
        </a:p>
      </dgm:t>
    </dgm:pt>
    <dgm:pt modelId="{CDEAD329-4A11-4A0C-A514-A742C92A6A19}" type="sibTrans" cxnId="{B060FE2F-A620-40A7-9280-DA0AD89CAA41}">
      <dgm:prSet/>
      <dgm:spPr/>
      <dgm:t>
        <a:bodyPr/>
        <a:lstStyle/>
        <a:p>
          <a:endParaRPr lang="en-US"/>
        </a:p>
      </dgm:t>
    </dgm:pt>
    <dgm:pt modelId="{78C170C7-E656-4EDA-A396-8441747CBE9E}">
      <dgm:prSet custT="1"/>
      <dgm:spPr/>
      <dgm:t>
        <a:bodyPr/>
        <a:lstStyle/>
        <a:p>
          <a:r>
            <a:rPr lang="en-US" sz="1400" b="1" dirty="0" smtClean="0">
              <a:solidFill>
                <a:srgbClr val="002060"/>
              </a:solidFill>
              <a:latin typeface="Arial Black" pitchFamily="34" charset="0"/>
            </a:rPr>
            <a:t>MVP’S Arts, Commerce and Science, College, </a:t>
          </a:r>
          <a:r>
            <a:rPr lang="en-US" sz="1400" b="1" dirty="0" err="1" smtClean="0">
              <a:solidFill>
                <a:srgbClr val="002060"/>
              </a:solidFill>
              <a:latin typeface="Arial Black" pitchFamily="34" charset="0"/>
            </a:rPr>
            <a:t>Manmad</a:t>
          </a:r>
          <a:endParaRPr lang="en-US" sz="1400" b="1" dirty="0">
            <a:solidFill>
              <a:srgbClr val="002060"/>
            </a:solidFill>
            <a:latin typeface="Arial Black" pitchFamily="34" charset="0"/>
          </a:endParaRPr>
        </a:p>
      </dgm:t>
    </dgm:pt>
    <dgm:pt modelId="{09770AEE-910C-4111-BBF5-F4F669CD1F2E}" type="parTrans" cxnId="{88F6FD46-EA9A-4713-9F78-E3A82B870148}">
      <dgm:prSet/>
      <dgm:spPr/>
      <dgm:t>
        <a:bodyPr/>
        <a:lstStyle/>
        <a:p>
          <a:endParaRPr lang="en-US" sz="2000" b="1">
            <a:solidFill>
              <a:srgbClr val="002060"/>
            </a:solidFill>
            <a:latin typeface="Arial Black" pitchFamily="34" charset="0"/>
          </a:endParaRPr>
        </a:p>
      </dgm:t>
    </dgm:pt>
    <dgm:pt modelId="{020617A3-0C24-4318-A76D-A1D685532C8E}" type="sibTrans" cxnId="{88F6FD46-EA9A-4713-9F78-E3A82B870148}">
      <dgm:prSet/>
      <dgm:spPr/>
      <dgm:t>
        <a:bodyPr/>
        <a:lstStyle/>
        <a:p>
          <a:endParaRPr lang="en-US"/>
        </a:p>
      </dgm:t>
    </dgm:pt>
    <dgm:pt modelId="{2563E3B0-0DDC-4F32-AA74-8371FABE000B}" type="pres">
      <dgm:prSet presAssocID="{C1E09DE0-248C-498F-BB4E-9A82282CE4B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99EC3CD-C12D-4854-B67D-A45B7EDF76AE}" type="pres">
      <dgm:prSet presAssocID="{A9166D55-76C6-4BEC-BB9A-5B1E1BAAA63B}" presName="hierRoot1" presStyleCnt="0"/>
      <dgm:spPr/>
    </dgm:pt>
    <dgm:pt modelId="{85787932-19C2-46C7-8C17-13FBCFE2489E}" type="pres">
      <dgm:prSet presAssocID="{A9166D55-76C6-4BEC-BB9A-5B1E1BAAA63B}" presName="composite" presStyleCnt="0"/>
      <dgm:spPr/>
    </dgm:pt>
    <dgm:pt modelId="{B451D7B5-BF67-4022-8F55-CE5F9607DF9A}" type="pres">
      <dgm:prSet presAssocID="{A9166D55-76C6-4BEC-BB9A-5B1E1BAAA63B}" presName="background" presStyleLbl="node0" presStyleIdx="0" presStyleCnt="1"/>
      <dgm:spPr/>
    </dgm:pt>
    <dgm:pt modelId="{B86DCA82-C56A-4AE5-8D33-2C985E4A3FF6}" type="pres">
      <dgm:prSet presAssocID="{A9166D55-76C6-4BEC-BB9A-5B1E1BAAA63B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7EBB43-CA28-4A7A-9BEB-F1C96DA31CFE}" type="pres">
      <dgm:prSet presAssocID="{A9166D55-76C6-4BEC-BB9A-5B1E1BAAA63B}" presName="hierChild2" presStyleCnt="0"/>
      <dgm:spPr/>
    </dgm:pt>
    <dgm:pt modelId="{7F5CA22C-12A7-45A1-83C3-2F33D6C44144}" type="pres">
      <dgm:prSet presAssocID="{918FAD0E-7AA1-4EF2-B2BE-0788EBED4AFB}" presName="Name10" presStyleLbl="parChTrans1D2" presStyleIdx="0" presStyleCnt="5"/>
      <dgm:spPr/>
      <dgm:t>
        <a:bodyPr/>
        <a:lstStyle/>
        <a:p>
          <a:endParaRPr lang="en-US"/>
        </a:p>
      </dgm:t>
    </dgm:pt>
    <dgm:pt modelId="{CFF9824B-142A-40F5-81D3-D49F8B632ED5}" type="pres">
      <dgm:prSet presAssocID="{9ADFD7A0-38A2-4954-8A57-974CB67EFA6A}" presName="hierRoot2" presStyleCnt="0"/>
      <dgm:spPr/>
    </dgm:pt>
    <dgm:pt modelId="{268E2FAB-1D6D-44B0-9690-82EE776725B4}" type="pres">
      <dgm:prSet presAssocID="{9ADFD7A0-38A2-4954-8A57-974CB67EFA6A}" presName="composite2" presStyleCnt="0"/>
      <dgm:spPr/>
    </dgm:pt>
    <dgm:pt modelId="{82592773-4547-4845-BB46-3F08B38BB99A}" type="pres">
      <dgm:prSet presAssocID="{9ADFD7A0-38A2-4954-8A57-974CB67EFA6A}" presName="background2" presStyleLbl="node2" presStyleIdx="0" presStyleCnt="5"/>
      <dgm:spPr/>
    </dgm:pt>
    <dgm:pt modelId="{B84B4DA9-6FC3-449E-B6A2-6F197DE35B8B}" type="pres">
      <dgm:prSet presAssocID="{9ADFD7A0-38A2-4954-8A57-974CB67EFA6A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04477C-3779-4B1D-AEB9-790DA56F96CB}" type="pres">
      <dgm:prSet presAssocID="{9ADFD7A0-38A2-4954-8A57-974CB67EFA6A}" presName="hierChild3" presStyleCnt="0"/>
      <dgm:spPr/>
    </dgm:pt>
    <dgm:pt modelId="{A6EBF688-520A-4976-BC64-44F49D70F98A}" type="pres">
      <dgm:prSet presAssocID="{6D4C885E-BC17-4733-9031-BFA49FCD50EB}" presName="Name10" presStyleLbl="parChTrans1D2" presStyleIdx="1" presStyleCnt="5"/>
      <dgm:spPr/>
      <dgm:t>
        <a:bodyPr/>
        <a:lstStyle/>
        <a:p>
          <a:endParaRPr lang="en-US"/>
        </a:p>
      </dgm:t>
    </dgm:pt>
    <dgm:pt modelId="{448FA741-13FB-48F4-9674-EC47978D0073}" type="pres">
      <dgm:prSet presAssocID="{4C56A987-826C-40E1-89CB-79B704385501}" presName="hierRoot2" presStyleCnt="0"/>
      <dgm:spPr/>
    </dgm:pt>
    <dgm:pt modelId="{57AD2CDA-28CC-4CC6-8C63-E0DE80895883}" type="pres">
      <dgm:prSet presAssocID="{4C56A987-826C-40E1-89CB-79B704385501}" presName="composite2" presStyleCnt="0"/>
      <dgm:spPr/>
    </dgm:pt>
    <dgm:pt modelId="{E683FE2C-F1CB-4CC4-8E22-97BE1C8B22B0}" type="pres">
      <dgm:prSet presAssocID="{4C56A987-826C-40E1-89CB-79B704385501}" presName="background2" presStyleLbl="node2" presStyleIdx="1" presStyleCnt="5"/>
      <dgm:spPr/>
    </dgm:pt>
    <dgm:pt modelId="{BB86CA9D-CD1D-4ACD-BC83-FAB02586FF57}" type="pres">
      <dgm:prSet presAssocID="{4C56A987-826C-40E1-89CB-79B704385501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74C4AB-0467-411A-9958-138D94CE0C1C}" type="pres">
      <dgm:prSet presAssocID="{4C56A987-826C-40E1-89CB-79B704385501}" presName="hierChild3" presStyleCnt="0"/>
      <dgm:spPr/>
    </dgm:pt>
    <dgm:pt modelId="{64A99180-0A18-4377-9794-C2F70BDA2B15}" type="pres">
      <dgm:prSet presAssocID="{B31121CD-73F6-444E-8539-B005B4B872C2}" presName="Name17" presStyleLbl="parChTrans1D3" presStyleIdx="0" presStyleCnt="1"/>
      <dgm:spPr/>
      <dgm:t>
        <a:bodyPr/>
        <a:lstStyle/>
        <a:p>
          <a:endParaRPr lang="en-US"/>
        </a:p>
      </dgm:t>
    </dgm:pt>
    <dgm:pt modelId="{F3E17B46-5463-464A-981C-659DCE688530}" type="pres">
      <dgm:prSet presAssocID="{7265D836-EBB6-4DCD-9F71-9D1C2A6A9DC0}" presName="hierRoot3" presStyleCnt="0"/>
      <dgm:spPr/>
    </dgm:pt>
    <dgm:pt modelId="{179D3D64-42E2-445E-BDE7-6413EF593B31}" type="pres">
      <dgm:prSet presAssocID="{7265D836-EBB6-4DCD-9F71-9D1C2A6A9DC0}" presName="composite3" presStyleCnt="0"/>
      <dgm:spPr/>
    </dgm:pt>
    <dgm:pt modelId="{FFB219AF-9406-41B5-B8B6-4EEC99D7D507}" type="pres">
      <dgm:prSet presAssocID="{7265D836-EBB6-4DCD-9F71-9D1C2A6A9DC0}" presName="background3" presStyleLbl="node3" presStyleIdx="0" presStyleCnt="1"/>
      <dgm:spPr/>
    </dgm:pt>
    <dgm:pt modelId="{E0236415-073E-486D-92BF-875EEDDA4800}" type="pres">
      <dgm:prSet presAssocID="{7265D836-EBB6-4DCD-9F71-9D1C2A6A9DC0}" presName="text3" presStyleLbl="fgAcc3" presStyleIdx="0" presStyleCnt="1" custScaleX="210677" custScaleY="612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DA24E3-5D6A-4939-8823-FDA078A39EFA}" type="pres">
      <dgm:prSet presAssocID="{7265D836-EBB6-4DCD-9F71-9D1C2A6A9DC0}" presName="hierChild4" presStyleCnt="0"/>
      <dgm:spPr/>
    </dgm:pt>
    <dgm:pt modelId="{874407EF-995F-4974-A5E6-0F5942B95C2E}" type="pres">
      <dgm:prSet presAssocID="{0404B427-A1E1-4A2D-80BC-85EB798E5D3F}" presName="Name23" presStyleLbl="parChTrans1D4" presStyleIdx="0" presStyleCnt="2"/>
      <dgm:spPr/>
      <dgm:t>
        <a:bodyPr/>
        <a:lstStyle/>
        <a:p>
          <a:endParaRPr lang="en-US"/>
        </a:p>
      </dgm:t>
    </dgm:pt>
    <dgm:pt modelId="{D5C88533-AAF5-48DB-AEAD-7F6C35EBEF29}" type="pres">
      <dgm:prSet presAssocID="{73F72C82-4D86-49AF-8A01-CD2FFF784453}" presName="hierRoot4" presStyleCnt="0"/>
      <dgm:spPr/>
    </dgm:pt>
    <dgm:pt modelId="{60F64CB6-45F7-4453-8E02-48111C1E61CD}" type="pres">
      <dgm:prSet presAssocID="{73F72C82-4D86-49AF-8A01-CD2FFF784453}" presName="composite4" presStyleCnt="0"/>
      <dgm:spPr/>
    </dgm:pt>
    <dgm:pt modelId="{CE773518-01E1-4078-95A6-DA60EFD6BB49}" type="pres">
      <dgm:prSet presAssocID="{73F72C82-4D86-49AF-8A01-CD2FFF784453}" presName="background4" presStyleLbl="node4" presStyleIdx="0" presStyleCnt="2"/>
      <dgm:spPr/>
    </dgm:pt>
    <dgm:pt modelId="{077B679F-8C2C-4C7F-8762-31EA2DC98807}" type="pres">
      <dgm:prSet presAssocID="{73F72C82-4D86-49AF-8A01-CD2FFF784453}" presName="text4" presStyleLbl="fgAcc4" presStyleIdx="0" presStyleCnt="2" custScaleX="192764" custScaleY="710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F878E8-5A3B-4235-8A27-6E7CBD6C4274}" type="pres">
      <dgm:prSet presAssocID="{73F72C82-4D86-49AF-8A01-CD2FFF784453}" presName="hierChild5" presStyleCnt="0"/>
      <dgm:spPr/>
    </dgm:pt>
    <dgm:pt modelId="{47F44907-1E80-48A4-A9C3-7A0F90FF4AA1}" type="pres">
      <dgm:prSet presAssocID="{09770AEE-910C-4111-BBF5-F4F669CD1F2E}" presName="Name23" presStyleLbl="parChTrans1D4" presStyleIdx="1" presStyleCnt="2"/>
      <dgm:spPr/>
      <dgm:t>
        <a:bodyPr/>
        <a:lstStyle/>
        <a:p>
          <a:endParaRPr lang="en-US"/>
        </a:p>
      </dgm:t>
    </dgm:pt>
    <dgm:pt modelId="{A4BB226C-463C-45EB-BB3C-4F597D31F456}" type="pres">
      <dgm:prSet presAssocID="{78C170C7-E656-4EDA-A396-8441747CBE9E}" presName="hierRoot4" presStyleCnt="0"/>
      <dgm:spPr/>
    </dgm:pt>
    <dgm:pt modelId="{0C927D07-848A-43B3-989C-15A2A92F711D}" type="pres">
      <dgm:prSet presAssocID="{78C170C7-E656-4EDA-A396-8441747CBE9E}" presName="composite4" presStyleCnt="0"/>
      <dgm:spPr/>
    </dgm:pt>
    <dgm:pt modelId="{B51CE31F-CC9C-4C9B-A808-398CD99DF1DE}" type="pres">
      <dgm:prSet presAssocID="{78C170C7-E656-4EDA-A396-8441747CBE9E}" presName="background4" presStyleLbl="node4" presStyleIdx="1" presStyleCnt="2"/>
      <dgm:spPr/>
    </dgm:pt>
    <dgm:pt modelId="{D7B4C4B0-D515-42DF-9F9A-8AE709A451DA}" type="pres">
      <dgm:prSet presAssocID="{78C170C7-E656-4EDA-A396-8441747CBE9E}" presName="text4" presStyleLbl="fgAcc4" presStyleIdx="1" presStyleCnt="2" custScaleX="569983" custLinFactNeighborX="74124" custLinFactNeighborY="-11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4B4974-3B18-4C65-B05C-BC897AC147EF}" type="pres">
      <dgm:prSet presAssocID="{78C170C7-E656-4EDA-A396-8441747CBE9E}" presName="hierChild5" presStyleCnt="0"/>
      <dgm:spPr/>
    </dgm:pt>
    <dgm:pt modelId="{AA104BEB-2061-4F53-8610-6D276CD7D596}" type="pres">
      <dgm:prSet presAssocID="{DEEDCD5C-4FEC-42BA-AC41-4F707C64F382}" presName="Name10" presStyleLbl="parChTrans1D2" presStyleIdx="2" presStyleCnt="5"/>
      <dgm:spPr/>
      <dgm:t>
        <a:bodyPr/>
        <a:lstStyle/>
        <a:p>
          <a:endParaRPr lang="en-US"/>
        </a:p>
      </dgm:t>
    </dgm:pt>
    <dgm:pt modelId="{320EFC98-A03E-4FA9-940A-B9F80431001C}" type="pres">
      <dgm:prSet presAssocID="{1CE980FC-2F6A-4AA3-A348-AA2B14F682C1}" presName="hierRoot2" presStyleCnt="0"/>
      <dgm:spPr/>
    </dgm:pt>
    <dgm:pt modelId="{1CDEEFE8-FA8F-4D27-B489-3975E8572286}" type="pres">
      <dgm:prSet presAssocID="{1CE980FC-2F6A-4AA3-A348-AA2B14F682C1}" presName="composite2" presStyleCnt="0"/>
      <dgm:spPr/>
    </dgm:pt>
    <dgm:pt modelId="{A26651EB-EB98-46D7-8086-FE3C78425834}" type="pres">
      <dgm:prSet presAssocID="{1CE980FC-2F6A-4AA3-A348-AA2B14F682C1}" presName="background2" presStyleLbl="node2" presStyleIdx="2" presStyleCnt="5"/>
      <dgm:spPr/>
    </dgm:pt>
    <dgm:pt modelId="{94A324EB-3C38-4D88-A9C2-763E31F7466F}" type="pres">
      <dgm:prSet presAssocID="{1CE980FC-2F6A-4AA3-A348-AA2B14F682C1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D9EE59-04E6-46CD-86CF-64975D73F9F7}" type="pres">
      <dgm:prSet presAssocID="{1CE980FC-2F6A-4AA3-A348-AA2B14F682C1}" presName="hierChild3" presStyleCnt="0"/>
      <dgm:spPr/>
    </dgm:pt>
    <dgm:pt modelId="{DBFFA962-ADF3-4F30-B33D-9C40DA34EA1A}" type="pres">
      <dgm:prSet presAssocID="{EF6B7D67-490A-4BAD-988C-0D1A898FE497}" presName="Name10" presStyleLbl="parChTrans1D2" presStyleIdx="3" presStyleCnt="5"/>
      <dgm:spPr/>
      <dgm:t>
        <a:bodyPr/>
        <a:lstStyle/>
        <a:p>
          <a:endParaRPr lang="en-US"/>
        </a:p>
      </dgm:t>
    </dgm:pt>
    <dgm:pt modelId="{781FB30C-5C08-4630-954B-0B64120B5B22}" type="pres">
      <dgm:prSet presAssocID="{FF151A3A-0690-4B43-B15C-99592628F2BE}" presName="hierRoot2" presStyleCnt="0"/>
      <dgm:spPr/>
    </dgm:pt>
    <dgm:pt modelId="{47C82C82-479C-4571-855E-45B766D7D5FF}" type="pres">
      <dgm:prSet presAssocID="{FF151A3A-0690-4B43-B15C-99592628F2BE}" presName="composite2" presStyleCnt="0"/>
      <dgm:spPr/>
    </dgm:pt>
    <dgm:pt modelId="{BCB6F207-3090-49E9-BB52-9DBEA5198AE7}" type="pres">
      <dgm:prSet presAssocID="{FF151A3A-0690-4B43-B15C-99592628F2BE}" presName="background2" presStyleLbl="node2" presStyleIdx="3" presStyleCnt="5"/>
      <dgm:spPr/>
    </dgm:pt>
    <dgm:pt modelId="{5468D5AD-8467-4630-A884-A916E58CCB88}" type="pres">
      <dgm:prSet presAssocID="{FF151A3A-0690-4B43-B15C-99592628F2BE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5E4046-A515-4DF6-BB8D-6C63FC000440}" type="pres">
      <dgm:prSet presAssocID="{FF151A3A-0690-4B43-B15C-99592628F2BE}" presName="hierChild3" presStyleCnt="0"/>
      <dgm:spPr/>
    </dgm:pt>
    <dgm:pt modelId="{0358E966-3059-4182-B329-04CE01EEECB4}" type="pres">
      <dgm:prSet presAssocID="{68C950BF-447C-4FE7-972B-0D54B470EE76}" presName="Name10" presStyleLbl="parChTrans1D2" presStyleIdx="4" presStyleCnt="5"/>
      <dgm:spPr/>
      <dgm:t>
        <a:bodyPr/>
        <a:lstStyle/>
        <a:p>
          <a:endParaRPr lang="en-US"/>
        </a:p>
      </dgm:t>
    </dgm:pt>
    <dgm:pt modelId="{52CCAE74-8159-436B-B23E-B50C49645D84}" type="pres">
      <dgm:prSet presAssocID="{0E4270BB-226D-47A6-ADD8-1C2B3B01F21D}" presName="hierRoot2" presStyleCnt="0"/>
      <dgm:spPr/>
    </dgm:pt>
    <dgm:pt modelId="{92A9B003-8D62-4A9D-B9D3-D1422BD4FFC3}" type="pres">
      <dgm:prSet presAssocID="{0E4270BB-226D-47A6-ADD8-1C2B3B01F21D}" presName="composite2" presStyleCnt="0"/>
      <dgm:spPr/>
    </dgm:pt>
    <dgm:pt modelId="{ECCC5BE6-7F82-4C46-8A67-ECFC78D05916}" type="pres">
      <dgm:prSet presAssocID="{0E4270BB-226D-47A6-ADD8-1C2B3B01F21D}" presName="background2" presStyleLbl="node2" presStyleIdx="4" presStyleCnt="5"/>
      <dgm:spPr/>
    </dgm:pt>
    <dgm:pt modelId="{F5D7066D-10B4-45D8-8A1B-0C69D1E21E09}" type="pres">
      <dgm:prSet presAssocID="{0E4270BB-226D-47A6-ADD8-1C2B3B01F21D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8EE0CD-3A9C-412B-B567-E56C3EC7B886}" type="pres">
      <dgm:prSet presAssocID="{0E4270BB-226D-47A6-ADD8-1C2B3B01F21D}" presName="hierChild3" presStyleCnt="0"/>
      <dgm:spPr/>
    </dgm:pt>
  </dgm:ptLst>
  <dgm:cxnLst>
    <dgm:cxn modelId="{A33B37A6-3678-41AD-881C-702C9665C60C}" srcId="{A9166D55-76C6-4BEC-BB9A-5B1E1BAAA63B}" destId="{FF151A3A-0690-4B43-B15C-99592628F2BE}" srcOrd="3" destOrd="0" parTransId="{EF6B7D67-490A-4BAD-988C-0D1A898FE497}" sibTransId="{6B3051ED-5F91-4912-AC77-31DA0B0359A7}"/>
    <dgm:cxn modelId="{DA154BD4-D771-4AB9-9F20-312847870C0A}" type="presOf" srcId="{6D4C885E-BC17-4733-9031-BFA49FCD50EB}" destId="{A6EBF688-520A-4976-BC64-44F49D70F98A}" srcOrd="0" destOrd="0" presId="urn:microsoft.com/office/officeart/2005/8/layout/hierarchy1"/>
    <dgm:cxn modelId="{42353405-8CD5-4620-BA76-AD541FD576C6}" type="presOf" srcId="{1CE980FC-2F6A-4AA3-A348-AA2B14F682C1}" destId="{94A324EB-3C38-4D88-A9C2-763E31F7466F}" srcOrd="0" destOrd="0" presId="urn:microsoft.com/office/officeart/2005/8/layout/hierarchy1"/>
    <dgm:cxn modelId="{D04FF68C-C1C9-4B6A-8F20-1953A725F2FE}" type="presOf" srcId="{68C950BF-447C-4FE7-972B-0D54B470EE76}" destId="{0358E966-3059-4182-B329-04CE01EEECB4}" srcOrd="0" destOrd="0" presId="urn:microsoft.com/office/officeart/2005/8/layout/hierarchy1"/>
    <dgm:cxn modelId="{B060FE2F-A620-40A7-9280-DA0AD89CAA41}" srcId="{7265D836-EBB6-4DCD-9F71-9D1C2A6A9DC0}" destId="{73F72C82-4D86-49AF-8A01-CD2FFF784453}" srcOrd="0" destOrd="0" parTransId="{0404B427-A1E1-4A2D-80BC-85EB798E5D3F}" sibTransId="{CDEAD329-4A11-4A0C-A514-A742C92A6A19}"/>
    <dgm:cxn modelId="{84C3C335-83A6-46FB-8EE0-9D6D99238954}" srcId="{A9166D55-76C6-4BEC-BB9A-5B1E1BAAA63B}" destId="{9ADFD7A0-38A2-4954-8A57-974CB67EFA6A}" srcOrd="0" destOrd="0" parTransId="{918FAD0E-7AA1-4EF2-B2BE-0788EBED4AFB}" sibTransId="{2FEFFE2B-D66D-43D2-B13A-2A94E2D1390D}"/>
    <dgm:cxn modelId="{0A99AC77-C151-4D46-916D-F8906EAF12F8}" type="presOf" srcId="{C1E09DE0-248C-498F-BB4E-9A82282CE4B3}" destId="{2563E3B0-0DDC-4F32-AA74-8371FABE000B}" srcOrd="0" destOrd="0" presId="urn:microsoft.com/office/officeart/2005/8/layout/hierarchy1"/>
    <dgm:cxn modelId="{AD98ED1F-CE36-4178-95DE-694344D39295}" type="presOf" srcId="{78C170C7-E656-4EDA-A396-8441747CBE9E}" destId="{D7B4C4B0-D515-42DF-9F9A-8AE709A451DA}" srcOrd="0" destOrd="0" presId="urn:microsoft.com/office/officeart/2005/8/layout/hierarchy1"/>
    <dgm:cxn modelId="{2BC631BD-F0C0-4784-A5D3-D9A5B1007571}" type="presOf" srcId="{DEEDCD5C-4FEC-42BA-AC41-4F707C64F382}" destId="{AA104BEB-2061-4F53-8610-6D276CD7D596}" srcOrd="0" destOrd="0" presId="urn:microsoft.com/office/officeart/2005/8/layout/hierarchy1"/>
    <dgm:cxn modelId="{C3E6346E-0B82-4F5C-A61B-CE5AADCA3EEC}" type="presOf" srcId="{A9166D55-76C6-4BEC-BB9A-5B1E1BAAA63B}" destId="{B86DCA82-C56A-4AE5-8D33-2C985E4A3FF6}" srcOrd="0" destOrd="0" presId="urn:microsoft.com/office/officeart/2005/8/layout/hierarchy1"/>
    <dgm:cxn modelId="{EAFE2564-43C8-4E69-8E7C-FA89A264DBCC}" type="presOf" srcId="{4C56A987-826C-40E1-89CB-79B704385501}" destId="{BB86CA9D-CD1D-4ACD-BC83-FAB02586FF57}" srcOrd="0" destOrd="0" presId="urn:microsoft.com/office/officeart/2005/8/layout/hierarchy1"/>
    <dgm:cxn modelId="{E13DB822-9AD1-4E12-AC3B-2F6C1C771433}" type="presOf" srcId="{EF6B7D67-490A-4BAD-988C-0D1A898FE497}" destId="{DBFFA962-ADF3-4F30-B33D-9C40DA34EA1A}" srcOrd="0" destOrd="0" presId="urn:microsoft.com/office/officeart/2005/8/layout/hierarchy1"/>
    <dgm:cxn modelId="{D3EFBD6D-91FD-467F-A445-847621F35F71}" srcId="{4C56A987-826C-40E1-89CB-79B704385501}" destId="{7265D836-EBB6-4DCD-9F71-9D1C2A6A9DC0}" srcOrd="0" destOrd="0" parTransId="{B31121CD-73F6-444E-8539-B005B4B872C2}" sibTransId="{B3C4BDC5-28E8-48DC-B6A9-48FB7F072E0C}"/>
    <dgm:cxn modelId="{5D3139C3-E014-407D-ABDB-B0E6A53729DD}" type="presOf" srcId="{B31121CD-73F6-444E-8539-B005B4B872C2}" destId="{64A99180-0A18-4377-9794-C2F70BDA2B15}" srcOrd="0" destOrd="0" presId="urn:microsoft.com/office/officeart/2005/8/layout/hierarchy1"/>
    <dgm:cxn modelId="{FD5DE031-AF43-48C8-8BEC-74263F09D466}" type="presOf" srcId="{73F72C82-4D86-49AF-8A01-CD2FFF784453}" destId="{077B679F-8C2C-4C7F-8762-31EA2DC98807}" srcOrd="0" destOrd="0" presId="urn:microsoft.com/office/officeart/2005/8/layout/hierarchy1"/>
    <dgm:cxn modelId="{68DF7549-475B-4E43-A9DA-310DCA411642}" srcId="{C1E09DE0-248C-498F-BB4E-9A82282CE4B3}" destId="{A9166D55-76C6-4BEC-BB9A-5B1E1BAAA63B}" srcOrd="0" destOrd="0" parTransId="{1D7038F3-28F4-4F25-801A-BD55BDE71862}" sibTransId="{8D4E52FA-9E82-40E2-A23B-82CA0DCCED88}"/>
    <dgm:cxn modelId="{B55BC894-B77E-4A8B-903C-B21591B87FF1}" type="presOf" srcId="{FF151A3A-0690-4B43-B15C-99592628F2BE}" destId="{5468D5AD-8467-4630-A884-A916E58CCB88}" srcOrd="0" destOrd="0" presId="urn:microsoft.com/office/officeart/2005/8/layout/hierarchy1"/>
    <dgm:cxn modelId="{EA6BD1ED-C550-4EA5-82DE-F1706E242576}" srcId="{A9166D55-76C6-4BEC-BB9A-5B1E1BAAA63B}" destId="{1CE980FC-2F6A-4AA3-A348-AA2B14F682C1}" srcOrd="2" destOrd="0" parTransId="{DEEDCD5C-4FEC-42BA-AC41-4F707C64F382}" sibTransId="{DB817D9E-E787-4E34-8E94-22F29478D0F5}"/>
    <dgm:cxn modelId="{A32DD04E-110A-4383-B84E-7E23F23AEF4C}" type="presOf" srcId="{0E4270BB-226D-47A6-ADD8-1C2B3B01F21D}" destId="{F5D7066D-10B4-45D8-8A1B-0C69D1E21E09}" srcOrd="0" destOrd="0" presId="urn:microsoft.com/office/officeart/2005/8/layout/hierarchy1"/>
    <dgm:cxn modelId="{88F6FD46-EA9A-4713-9F78-E3A82B870148}" srcId="{73F72C82-4D86-49AF-8A01-CD2FFF784453}" destId="{78C170C7-E656-4EDA-A396-8441747CBE9E}" srcOrd="0" destOrd="0" parTransId="{09770AEE-910C-4111-BBF5-F4F669CD1F2E}" sibTransId="{020617A3-0C24-4318-A76D-A1D685532C8E}"/>
    <dgm:cxn modelId="{4D350F81-E201-44D9-BF04-9989933A4B09}" srcId="{A9166D55-76C6-4BEC-BB9A-5B1E1BAAA63B}" destId="{4C56A987-826C-40E1-89CB-79B704385501}" srcOrd="1" destOrd="0" parTransId="{6D4C885E-BC17-4733-9031-BFA49FCD50EB}" sibTransId="{793369D9-3B97-49E8-903D-206152773E90}"/>
    <dgm:cxn modelId="{AD85D2FB-D090-4977-A09F-F22D9AA43654}" type="presOf" srcId="{0404B427-A1E1-4A2D-80BC-85EB798E5D3F}" destId="{874407EF-995F-4974-A5E6-0F5942B95C2E}" srcOrd="0" destOrd="0" presId="urn:microsoft.com/office/officeart/2005/8/layout/hierarchy1"/>
    <dgm:cxn modelId="{05BC8D84-8CAF-4586-B2D7-79BA6C8422E1}" type="presOf" srcId="{9ADFD7A0-38A2-4954-8A57-974CB67EFA6A}" destId="{B84B4DA9-6FC3-449E-B6A2-6F197DE35B8B}" srcOrd="0" destOrd="0" presId="urn:microsoft.com/office/officeart/2005/8/layout/hierarchy1"/>
    <dgm:cxn modelId="{FEFF7B03-32D1-4E97-B978-18673ADB4427}" type="presOf" srcId="{918FAD0E-7AA1-4EF2-B2BE-0788EBED4AFB}" destId="{7F5CA22C-12A7-45A1-83C3-2F33D6C44144}" srcOrd="0" destOrd="0" presId="urn:microsoft.com/office/officeart/2005/8/layout/hierarchy1"/>
    <dgm:cxn modelId="{9E4161C6-42D6-4F19-977C-3354C2DC5F47}" type="presOf" srcId="{7265D836-EBB6-4DCD-9F71-9D1C2A6A9DC0}" destId="{E0236415-073E-486D-92BF-875EEDDA4800}" srcOrd="0" destOrd="0" presId="urn:microsoft.com/office/officeart/2005/8/layout/hierarchy1"/>
    <dgm:cxn modelId="{985C3670-E717-415B-A60F-58AB6731E733}" type="presOf" srcId="{09770AEE-910C-4111-BBF5-F4F669CD1F2E}" destId="{47F44907-1E80-48A4-A9C3-7A0F90FF4AA1}" srcOrd="0" destOrd="0" presId="urn:microsoft.com/office/officeart/2005/8/layout/hierarchy1"/>
    <dgm:cxn modelId="{3C718FDC-3136-4704-8ECE-6EE2C785BEF7}" srcId="{A9166D55-76C6-4BEC-BB9A-5B1E1BAAA63B}" destId="{0E4270BB-226D-47A6-ADD8-1C2B3B01F21D}" srcOrd="4" destOrd="0" parTransId="{68C950BF-447C-4FE7-972B-0D54B470EE76}" sibTransId="{139C0272-859F-4BD8-8AC1-4CAB7969B0C9}"/>
    <dgm:cxn modelId="{4CC8EB02-AA55-4730-833E-012BADC5E499}" type="presParOf" srcId="{2563E3B0-0DDC-4F32-AA74-8371FABE000B}" destId="{B99EC3CD-C12D-4854-B67D-A45B7EDF76AE}" srcOrd="0" destOrd="0" presId="urn:microsoft.com/office/officeart/2005/8/layout/hierarchy1"/>
    <dgm:cxn modelId="{F52DD7C9-4D7B-48F3-A4C4-F18084BE0877}" type="presParOf" srcId="{B99EC3CD-C12D-4854-B67D-A45B7EDF76AE}" destId="{85787932-19C2-46C7-8C17-13FBCFE2489E}" srcOrd="0" destOrd="0" presId="urn:microsoft.com/office/officeart/2005/8/layout/hierarchy1"/>
    <dgm:cxn modelId="{FAAE7B3A-9338-45EE-85DF-F72CCFFD894E}" type="presParOf" srcId="{85787932-19C2-46C7-8C17-13FBCFE2489E}" destId="{B451D7B5-BF67-4022-8F55-CE5F9607DF9A}" srcOrd="0" destOrd="0" presId="urn:microsoft.com/office/officeart/2005/8/layout/hierarchy1"/>
    <dgm:cxn modelId="{59C06806-BA8F-4482-AD83-F9A1C59EFA58}" type="presParOf" srcId="{85787932-19C2-46C7-8C17-13FBCFE2489E}" destId="{B86DCA82-C56A-4AE5-8D33-2C985E4A3FF6}" srcOrd="1" destOrd="0" presId="urn:microsoft.com/office/officeart/2005/8/layout/hierarchy1"/>
    <dgm:cxn modelId="{ED300B68-F483-400C-99F5-23059BA25785}" type="presParOf" srcId="{B99EC3CD-C12D-4854-B67D-A45B7EDF76AE}" destId="{9B7EBB43-CA28-4A7A-9BEB-F1C96DA31CFE}" srcOrd="1" destOrd="0" presId="urn:microsoft.com/office/officeart/2005/8/layout/hierarchy1"/>
    <dgm:cxn modelId="{77723A59-4D6C-42E4-8107-23DFF65A40C8}" type="presParOf" srcId="{9B7EBB43-CA28-4A7A-9BEB-F1C96DA31CFE}" destId="{7F5CA22C-12A7-45A1-83C3-2F33D6C44144}" srcOrd="0" destOrd="0" presId="urn:microsoft.com/office/officeart/2005/8/layout/hierarchy1"/>
    <dgm:cxn modelId="{F4DDA0FA-3874-4793-9327-BB420543FA77}" type="presParOf" srcId="{9B7EBB43-CA28-4A7A-9BEB-F1C96DA31CFE}" destId="{CFF9824B-142A-40F5-81D3-D49F8B632ED5}" srcOrd="1" destOrd="0" presId="urn:microsoft.com/office/officeart/2005/8/layout/hierarchy1"/>
    <dgm:cxn modelId="{20874D86-F679-4BF8-9522-253EF0B217EF}" type="presParOf" srcId="{CFF9824B-142A-40F5-81D3-D49F8B632ED5}" destId="{268E2FAB-1D6D-44B0-9690-82EE776725B4}" srcOrd="0" destOrd="0" presId="urn:microsoft.com/office/officeart/2005/8/layout/hierarchy1"/>
    <dgm:cxn modelId="{CC2FF260-856F-49EE-B1D1-96F4988FE20F}" type="presParOf" srcId="{268E2FAB-1D6D-44B0-9690-82EE776725B4}" destId="{82592773-4547-4845-BB46-3F08B38BB99A}" srcOrd="0" destOrd="0" presId="urn:microsoft.com/office/officeart/2005/8/layout/hierarchy1"/>
    <dgm:cxn modelId="{90D42209-FD6D-4028-A8FD-1E12BA440AC9}" type="presParOf" srcId="{268E2FAB-1D6D-44B0-9690-82EE776725B4}" destId="{B84B4DA9-6FC3-449E-B6A2-6F197DE35B8B}" srcOrd="1" destOrd="0" presId="urn:microsoft.com/office/officeart/2005/8/layout/hierarchy1"/>
    <dgm:cxn modelId="{36F851F9-18DC-4DD0-97E4-5557774B2E1E}" type="presParOf" srcId="{CFF9824B-142A-40F5-81D3-D49F8B632ED5}" destId="{7904477C-3779-4B1D-AEB9-790DA56F96CB}" srcOrd="1" destOrd="0" presId="urn:microsoft.com/office/officeart/2005/8/layout/hierarchy1"/>
    <dgm:cxn modelId="{F05D4B0E-4B5B-4ABC-9D46-C4508B7DF997}" type="presParOf" srcId="{9B7EBB43-CA28-4A7A-9BEB-F1C96DA31CFE}" destId="{A6EBF688-520A-4976-BC64-44F49D70F98A}" srcOrd="2" destOrd="0" presId="urn:microsoft.com/office/officeart/2005/8/layout/hierarchy1"/>
    <dgm:cxn modelId="{558778F5-CEA8-4ACE-9C7B-55C3C397CE33}" type="presParOf" srcId="{9B7EBB43-CA28-4A7A-9BEB-F1C96DA31CFE}" destId="{448FA741-13FB-48F4-9674-EC47978D0073}" srcOrd="3" destOrd="0" presId="urn:microsoft.com/office/officeart/2005/8/layout/hierarchy1"/>
    <dgm:cxn modelId="{3F45DDF4-0846-44FF-BD0B-A6ABB5325427}" type="presParOf" srcId="{448FA741-13FB-48F4-9674-EC47978D0073}" destId="{57AD2CDA-28CC-4CC6-8C63-E0DE80895883}" srcOrd="0" destOrd="0" presId="urn:microsoft.com/office/officeart/2005/8/layout/hierarchy1"/>
    <dgm:cxn modelId="{E23E0790-C492-491C-B0BC-F60C53190D17}" type="presParOf" srcId="{57AD2CDA-28CC-4CC6-8C63-E0DE80895883}" destId="{E683FE2C-F1CB-4CC4-8E22-97BE1C8B22B0}" srcOrd="0" destOrd="0" presId="urn:microsoft.com/office/officeart/2005/8/layout/hierarchy1"/>
    <dgm:cxn modelId="{50054753-E84F-46FA-ACC1-65E7B4DD465C}" type="presParOf" srcId="{57AD2CDA-28CC-4CC6-8C63-E0DE80895883}" destId="{BB86CA9D-CD1D-4ACD-BC83-FAB02586FF57}" srcOrd="1" destOrd="0" presId="urn:microsoft.com/office/officeart/2005/8/layout/hierarchy1"/>
    <dgm:cxn modelId="{DF5CFC5F-C69F-4197-B09C-5D96199D7FA2}" type="presParOf" srcId="{448FA741-13FB-48F4-9674-EC47978D0073}" destId="{9174C4AB-0467-411A-9958-138D94CE0C1C}" srcOrd="1" destOrd="0" presId="urn:microsoft.com/office/officeart/2005/8/layout/hierarchy1"/>
    <dgm:cxn modelId="{90811D56-6F3E-4AA0-81C2-1962240C438A}" type="presParOf" srcId="{9174C4AB-0467-411A-9958-138D94CE0C1C}" destId="{64A99180-0A18-4377-9794-C2F70BDA2B15}" srcOrd="0" destOrd="0" presId="urn:microsoft.com/office/officeart/2005/8/layout/hierarchy1"/>
    <dgm:cxn modelId="{7C5F074A-F689-4DC6-93DB-CD92E8D02924}" type="presParOf" srcId="{9174C4AB-0467-411A-9958-138D94CE0C1C}" destId="{F3E17B46-5463-464A-981C-659DCE688530}" srcOrd="1" destOrd="0" presId="urn:microsoft.com/office/officeart/2005/8/layout/hierarchy1"/>
    <dgm:cxn modelId="{E20963A6-FDB6-4C98-9AE7-834015BC1945}" type="presParOf" srcId="{F3E17B46-5463-464A-981C-659DCE688530}" destId="{179D3D64-42E2-445E-BDE7-6413EF593B31}" srcOrd="0" destOrd="0" presId="urn:microsoft.com/office/officeart/2005/8/layout/hierarchy1"/>
    <dgm:cxn modelId="{FE8BEF80-44A6-4F75-B83D-86A7D0D8241B}" type="presParOf" srcId="{179D3D64-42E2-445E-BDE7-6413EF593B31}" destId="{FFB219AF-9406-41B5-B8B6-4EEC99D7D507}" srcOrd="0" destOrd="0" presId="urn:microsoft.com/office/officeart/2005/8/layout/hierarchy1"/>
    <dgm:cxn modelId="{58CD1CC4-5788-4675-91E7-C28E718F9462}" type="presParOf" srcId="{179D3D64-42E2-445E-BDE7-6413EF593B31}" destId="{E0236415-073E-486D-92BF-875EEDDA4800}" srcOrd="1" destOrd="0" presId="urn:microsoft.com/office/officeart/2005/8/layout/hierarchy1"/>
    <dgm:cxn modelId="{1C7A70FD-A35B-49DB-BE28-A2F4BE9515F7}" type="presParOf" srcId="{F3E17B46-5463-464A-981C-659DCE688530}" destId="{FCDA24E3-5D6A-4939-8823-FDA078A39EFA}" srcOrd="1" destOrd="0" presId="urn:microsoft.com/office/officeart/2005/8/layout/hierarchy1"/>
    <dgm:cxn modelId="{4F11CFAF-4F8E-4780-BB26-128A04B52239}" type="presParOf" srcId="{FCDA24E3-5D6A-4939-8823-FDA078A39EFA}" destId="{874407EF-995F-4974-A5E6-0F5942B95C2E}" srcOrd="0" destOrd="0" presId="urn:microsoft.com/office/officeart/2005/8/layout/hierarchy1"/>
    <dgm:cxn modelId="{27C37D6A-4C6A-453B-A874-C4F3AC03840D}" type="presParOf" srcId="{FCDA24E3-5D6A-4939-8823-FDA078A39EFA}" destId="{D5C88533-AAF5-48DB-AEAD-7F6C35EBEF29}" srcOrd="1" destOrd="0" presId="urn:microsoft.com/office/officeart/2005/8/layout/hierarchy1"/>
    <dgm:cxn modelId="{958213B5-0A34-4A96-A175-A619012D6B17}" type="presParOf" srcId="{D5C88533-AAF5-48DB-AEAD-7F6C35EBEF29}" destId="{60F64CB6-45F7-4453-8E02-48111C1E61CD}" srcOrd="0" destOrd="0" presId="urn:microsoft.com/office/officeart/2005/8/layout/hierarchy1"/>
    <dgm:cxn modelId="{A88D56AE-D9D7-4487-8372-7A096DBEC7D7}" type="presParOf" srcId="{60F64CB6-45F7-4453-8E02-48111C1E61CD}" destId="{CE773518-01E1-4078-95A6-DA60EFD6BB49}" srcOrd="0" destOrd="0" presId="urn:microsoft.com/office/officeart/2005/8/layout/hierarchy1"/>
    <dgm:cxn modelId="{7243B0AE-F121-466F-B455-620100097C2C}" type="presParOf" srcId="{60F64CB6-45F7-4453-8E02-48111C1E61CD}" destId="{077B679F-8C2C-4C7F-8762-31EA2DC98807}" srcOrd="1" destOrd="0" presId="urn:microsoft.com/office/officeart/2005/8/layout/hierarchy1"/>
    <dgm:cxn modelId="{29ACA455-EABE-4655-A1E6-F5E5B0A00E5F}" type="presParOf" srcId="{D5C88533-AAF5-48DB-AEAD-7F6C35EBEF29}" destId="{6DF878E8-5A3B-4235-8A27-6E7CBD6C4274}" srcOrd="1" destOrd="0" presId="urn:microsoft.com/office/officeart/2005/8/layout/hierarchy1"/>
    <dgm:cxn modelId="{F9F7AC26-5ABA-4F5B-BCAD-B9C853096C63}" type="presParOf" srcId="{6DF878E8-5A3B-4235-8A27-6E7CBD6C4274}" destId="{47F44907-1E80-48A4-A9C3-7A0F90FF4AA1}" srcOrd="0" destOrd="0" presId="urn:microsoft.com/office/officeart/2005/8/layout/hierarchy1"/>
    <dgm:cxn modelId="{AE6EB2FA-3D0B-4C42-847C-B1F2F5903823}" type="presParOf" srcId="{6DF878E8-5A3B-4235-8A27-6E7CBD6C4274}" destId="{A4BB226C-463C-45EB-BB3C-4F597D31F456}" srcOrd="1" destOrd="0" presId="urn:microsoft.com/office/officeart/2005/8/layout/hierarchy1"/>
    <dgm:cxn modelId="{2E40A92E-25C1-41DC-91EB-1BB56FCF46C1}" type="presParOf" srcId="{A4BB226C-463C-45EB-BB3C-4F597D31F456}" destId="{0C927D07-848A-43B3-989C-15A2A92F711D}" srcOrd="0" destOrd="0" presId="urn:microsoft.com/office/officeart/2005/8/layout/hierarchy1"/>
    <dgm:cxn modelId="{5845FF1D-8938-4862-9E59-A189B0531DE6}" type="presParOf" srcId="{0C927D07-848A-43B3-989C-15A2A92F711D}" destId="{B51CE31F-CC9C-4C9B-A808-398CD99DF1DE}" srcOrd="0" destOrd="0" presId="urn:microsoft.com/office/officeart/2005/8/layout/hierarchy1"/>
    <dgm:cxn modelId="{AD38E3E2-589E-4678-A27D-CE2F71E433F5}" type="presParOf" srcId="{0C927D07-848A-43B3-989C-15A2A92F711D}" destId="{D7B4C4B0-D515-42DF-9F9A-8AE709A451DA}" srcOrd="1" destOrd="0" presId="urn:microsoft.com/office/officeart/2005/8/layout/hierarchy1"/>
    <dgm:cxn modelId="{94A6E059-A344-4CE0-BBB8-9D51E564CAEE}" type="presParOf" srcId="{A4BB226C-463C-45EB-BB3C-4F597D31F456}" destId="{E74B4974-3B18-4C65-B05C-BC897AC147EF}" srcOrd="1" destOrd="0" presId="urn:microsoft.com/office/officeart/2005/8/layout/hierarchy1"/>
    <dgm:cxn modelId="{6E4E1CED-3DC1-4C08-9078-711277D2924C}" type="presParOf" srcId="{9B7EBB43-CA28-4A7A-9BEB-F1C96DA31CFE}" destId="{AA104BEB-2061-4F53-8610-6D276CD7D596}" srcOrd="4" destOrd="0" presId="urn:microsoft.com/office/officeart/2005/8/layout/hierarchy1"/>
    <dgm:cxn modelId="{8519224B-E477-48B5-8A54-236391A7573F}" type="presParOf" srcId="{9B7EBB43-CA28-4A7A-9BEB-F1C96DA31CFE}" destId="{320EFC98-A03E-4FA9-940A-B9F80431001C}" srcOrd="5" destOrd="0" presId="urn:microsoft.com/office/officeart/2005/8/layout/hierarchy1"/>
    <dgm:cxn modelId="{5BDE4067-EE1D-4612-B56B-AA04E6B856AA}" type="presParOf" srcId="{320EFC98-A03E-4FA9-940A-B9F80431001C}" destId="{1CDEEFE8-FA8F-4D27-B489-3975E8572286}" srcOrd="0" destOrd="0" presId="urn:microsoft.com/office/officeart/2005/8/layout/hierarchy1"/>
    <dgm:cxn modelId="{2D4D585A-117F-4243-87D2-FF146286ED8B}" type="presParOf" srcId="{1CDEEFE8-FA8F-4D27-B489-3975E8572286}" destId="{A26651EB-EB98-46D7-8086-FE3C78425834}" srcOrd="0" destOrd="0" presId="urn:microsoft.com/office/officeart/2005/8/layout/hierarchy1"/>
    <dgm:cxn modelId="{90E88D67-0A45-4391-BB70-5038FB1B3FC6}" type="presParOf" srcId="{1CDEEFE8-FA8F-4D27-B489-3975E8572286}" destId="{94A324EB-3C38-4D88-A9C2-763E31F7466F}" srcOrd="1" destOrd="0" presId="urn:microsoft.com/office/officeart/2005/8/layout/hierarchy1"/>
    <dgm:cxn modelId="{B4BFE72E-EA15-4B5E-95E4-DFE88A69E2A3}" type="presParOf" srcId="{320EFC98-A03E-4FA9-940A-B9F80431001C}" destId="{D0D9EE59-04E6-46CD-86CF-64975D73F9F7}" srcOrd="1" destOrd="0" presId="urn:microsoft.com/office/officeart/2005/8/layout/hierarchy1"/>
    <dgm:cxn modelId="{C59D77A5-071C-4B03-A68D-D3AD770B31AF}" type="presParOf" srcId="{9B7EBB43-CA28-4A7A-9BEB-F1C96DA31CFE}" destId="{DBFFA962-ADF3-4F30-B33D-9C40DA34EA1A}" srcOrd="6" destOrd="0" presId="urn:microsoft.com/office/officeart/2005/8/layout/hierarchy1"/>
    <dgm:cxn modelId="{2FDB208B-3E6B-486A-B89A-2B0342323A81}" type="presParOf" srcId="{9B7EBB43-CA28-4A7A-9BEB-F1C96DA31CFE}" destId="{781FB30C-5C08-4630-954B-0B64120B5B22}" srcOrd="7" destOrd="0" presId="urn:microsoft.com/office/officeart/2005/8/layout/hierarchy1"/>
    <dgm:cxn modelId="{74739398-5A9A-4705-8399-49A14499AAA1}" type="presParOf" srcId="{781FB30C-5C08-4630-954B-0B64120B5B22}" destId="{47C82C82-479C-4571-855E-45B766D7D5FF}" srcOrd="0" destOrd="0" presId="urn:microsoft.com/office/officeart/2005/8/layout/hierarchy1"/>
    <dgm:cxn modelId="{EFE14258-B815-4231-A863-54D77B6F1FB8}" type="presParOf" srcId="{47C82C82-479C-4571-855E-45B766D7D5FF}" destId="{BCB6F207-3090-49E9-BB52-9DBEA5198AE7}" srcOrd="0" destOrd="0" presId="urn:microsoft.com/office/officeart/2005/8/layout/hierarchy1"/>
    <dgm:cxn modelId="{8F02637B-E98F-42EE-A597-6B30D66CC4C5}" type="presParOf" srcId="{47C82C82-479C-4571-855E-45B766D7D5FF}" destId="{5468D5AD-8467-4630-A884-A916E58CCB88}" srcOrd="1" destOrd="0" presId="urn:microsoft.com/office/officeart/2005/8/layout/hierarchy1"/>
    <dgm:cxn modelId="{303DC100-45F6-4AF4-9550-D46EE7FC4BAC}" type="presParOf" srcId="{781FB30C-5C08-4630-954B-0B64120B5B22}" destId="{1A5E4046-A515-4DF6-BB8D-6C63FC000440}" srcOrd="1" destOrd="0" presId="urn:microsoft.com/office/officeart/2005/8/layout/hierarchy1"/>
    <dgm:cxn modelId="{B9A39799-EFF9-4DEB-BD1D-6507CAB35D51}" type="presParOf" srcId="{9B7EBB43-CA28-4A7A-9BEB-F1C96DA31CFE}" destId="{0358E966-3059-4182-B329-04CE01EEECB4}" srcOrd="8" destOrd="0" presId="urn:microsoft.com/office/officeart/2005/8/layout/hierarchy1"/>
    <dgm:cxn modelId="{A878C9F8-2871-47F6-8686-62BC638278C2}" type="presParOf" srcId="{9B7EBB43-CA28-4A7A-9BEB-F1C96DA31CFE}" destId="{52CCAE74-8159-436B-B23E-B50C49645D84}" srcOrd="9" destOrd="0" presId="urn:microsoft.com/office/officeart/2005/8/layout/hierarchy1"/>
    <dgm:cxn modelId="{3A842833-FC9A-47B5-B18B-C4B37A9C0336}" type="presParOf" srcId="{52CCAE74-8159-436B-B23E-B50C49645D84}" destId="{92A9B003-8D62-4A9D-B9D3-D1422BD4FFC3}" srcOrd="0" destOrd="0" presId="urn:microsoft.com/office/officeart/2005/8/layout/hierarchy1"/>
    <dgm:cxn modelId="{434151AF-C129-4C39-BE34-0E853BCA1C70}" type="presParOf" srcId="{92A9B003-8D62-4A9D-B9D3-D1422BD4FFC3}" destId="{ECCC5BE6-7F82-4C46-8A67-ECFC78D05916}" srcOrd="0" destOrd="0" presId="urn:microsoft.com/office/officeart/2005/8/layout/hierarchy1"/>
    <dgm:cxn modelId="{EC4F30F7-3105-48CE-9682-4456AF835D59}" type="presParOf" srcId="{92A9B003-8D62-4A9D-B9D3-D1422BD4FFC3}" destId="{F5D7066D-10B4-45D8-8A1B-0C69D1E21E09}" srcOrd="1" destOrd="0" presId="urn:microsoft.com/office/officeart/2005/8/layout/hierarchy1"/>
    <dgm:cxn modelId="{5EFCEE7C-AB84-4B2D-BA25-AE530CCD897C}" type="presParOf" srcId="{52CCAE74-8159-436B-B23E-B50C49645D84}" destId="{798EE0CD-3A9C-412B-B567-E56C3EC7B886}" srcOrd="1" destOrd="0" presId="urn:microsoft.com/office/officeart/2005/8/layout/hierarchy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E09DE0-248C-498F-BB4E-9A82282CE4B3}" type="doc">
      <dgm:prSet loTypeId="urn:microsoft.com/office/officeart/2005/8/layout/hierarchy1" loCatId="hierarchy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9166D55-76C6-4BEC-BB9A-5B1E1BAAA63B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002060"/>
              </a:solidFill>
              <a:latin typeface="Arial Black" pitchFamily="34" charset="0"/>
            </a:rPr>
            <a:t>Academic Year Distribute in 2 Semesters</a:t>
          </a:r>
          <a:endParaRPr lang="en-US" sz="2000" b="1" dirty="0">
            <a:solidFill>
              <a:srgbClr val="002060"/>
            </a:solidFill>
            <a:latin typeface="Arial Black" pitchFamily="34" charset="0"/>
          </a:endParaRPr>
        </a:p>
      </dgm:t>
    </dgm:pt>
    <dgm:pt modelId="{1D7038F3-28F4-4F25-801A-BD55BDE71862}" type="parTrans" cxnId="{68DF7549-475B-4E43-A9DA-310DCA411642}">
      <dgm:prSet/>
      <dgm:spPr/>
      <dgm:t>
        <a:bodyPr/>
        <a:lstStyle/>
        <a:p>
          <a:endParaRPr lang="en-US"/>
        </a:p>
      </dgm:t>
    </dgm:pt>
    <dgm:pt modelId="{8D4E52FA-9E82-40E2-A23B-82CA0DCCED88}" type="sibTrans" cxnId="{68DF7549-475B-4E43-A9DA-310DCA411642}">
      <dgm:prSet/>
      <dgm:spPr/>
      <dgm:t>
        <a:bodyPr/>
        <a:lstStyle/>
        <a:p>
          <a:endParaRPr lang="en-US"/>
        </a:p>
      </dgm:t>
    </dgm:pt>
    <dgm:pt modelId="{9ADFD7A0-38A2-4954-8A57-974CB67EFA6A}">
      <dgm:prSet phldrT="[Text]" custT="1"/>
      <dgm:spPr/>
      <dgm:t>
        <a:bodyPr/>
        <a:lstStyle/>
        <a:p>
          <a:r>
            <a:rPr lang="en-US" sz="1400" b="1" dirty="0" smtClean="0">
              <a:solidFill>
                <a:srgbClr val="002060"/>
              </a:solidFill>
              <a:latin typeface="Arial Black" pitchFamily="34" charset="0"/>
            </a:rPr>
            <a:t>CIE (30 Marks)</a:t>
          </a:r>
        </a:p>
        <a:p>
          <a:r>
            <a:rPr lang="en-US" sz="1400" b="1" dirty="0" smtClean="0">
              <a:solidFill>
                <a:srgbClr val="002060"/>
              </a:solidFill>
              <a:latin typeface="Arial Black" pitchFamily="34" charset="0"/>
            </a:rPr>
            <a:t>(Continues Internal Evaluations)	</a:t>
          </a:r>
          <a:endParaRPr lang="en-US" sz="1400" b="1" dirty="0">
            <a:solidFill>
              <a:srgbClr val="002060"/>
            </a:solidFill>
            <a:latin typeface="Arial Black" pitchFamily="34" charset="0"/>
          </a:endParaRPr>
        </a:p>
      </dgm:t>
    </dgm:pt>
    <dgm:pt modelId="{918FAD0E-7AA1-4EF2-B2BE-0788EBED4AFB}" type="parTrans" cxnId="{84C3C335-83A6-46FB-8EE0-9D6D99238954}">
      <dgm:prSet/>
      <dgm:spPr/>
      <dgm:t>
        <a:bodyPr/>
        <a:lstStyle/>
        <a:p>
          <a:endParaRPr lang="en-US" sz="2000" b="1">
            <a:solidFill>
              <a:srgbClr val="002060"/>
            </a:solidFill>
            <a:latin typeface="Arial Black" pitchFamily="34" charset="0"/>
          </a:endParaRPr>
        </a:p>
      </dgm:t>
    </dgm:pt>
    <dgm:pt modelId="{2FEFFE2B-D66D-43D2-B13A-2A94E2D1390D}" type="sibTrans" cxnId="{84C3C335-83A6-46FB-8EE0-9D6D99238954}">
      <dgm:prSet/>
      <dgm:spPr/>
      <dgm:t>
        <a:bodyPr/>
        <a:lstStyle/>
        <a:p>
          <a:endParaRPr lang="en-US"/>
        </a:p>
      </dgm:t>
    </dgm:pt>
    <dgm:pt modelId="{4C56A987-826C-40E1-89CB-79B704385501}">
      <dgm:prSet phldrT="[Text]" custT="1"/>
      <dgm:spPr/>
      <dgm:t>
        <a:bodyPr/>
        <a:lstStyle/>
        <a:p>
          <a:r>
            <a:rPr lang="en-US" sz="1400" b="1" dirty="0" smtClean="0">
              <a:solidFill>
                <a:srgbClr val="002060"/>
              </a:solidFill>
              <a:latin typeface="Arial Black" pitchFamily="34" charset="0"/>
            </a:rPr>
            <a:t>External Written Exam By SPPU (70 Marks)</a:t>
          </a:r>
          <a:endParaRPr lang="en-US" sz="1400" b="1" dirty="0">
            <a:solidFill>
              <a:srgbClr val="002060"/>
            </a:solidFill>
            <a:latin typeface="Arial Black" pitchFamily="34" charset="0"/>
          </a:endParaRPr>
        </a:p>
      </dgm:t>
    </dgm:pt>
    <dgm:pt modelId="{6D4C885E-BC17-4733-9031-BFA49FCD50EB}" type="parTrans" cxnId="{4D350F81-E201-44D9-BF04-9989933A4B09}">
      <dgm:prSet/>
      <dgm:spPr/>
      <dgm:t>
        <a:bodyPr/>
        <a:lstStyle/>
        <a:p>
          <a:endParaRPr lang="en-US" sz="2000" b="1">
            <a:solidFill>
              <a:srgbClr val="002060"/>
            </a:solidFill>
            <a:latin typeface="Arial Black" pitchFamily="34" charset="0"/>
          </a:endParaRPr>
        </a:p>
      </dgm:t>
    </dgm:pt>
    <dgm:pt modelId="{793369D9-3B97-49E8-903D-206152773E90}" type="sibTrans" cxnId="{4D350F81-E201-44D9-BF04-9989933A4B09}">
      <dgm:prSet/>
      <dgm:spPr/>
      <dgm:t>
        <a:bodyPr/>
        <a:lstStyle/>
        <a:p>
          <a:endParaRPr lang="en-US"/>
        </a:p>
      </dgm:t>
    </dgm:pt>
    <dgm:pt modelId="{366E0CD3-6BB1-476B-AF18-00B985EC3F2C}">
      <dgm:prSet/>
      <dgm:spPr/>
      <dgm:t>
        <a:bodyPr/>
        <a:lstStyle/>
        <a:p>
          <a:r>
            <a:rPr lang="en-US" dirty="0" smtClean="0"/>
            <a:t>1. Written Exam – </a:t>
          </a:r>
          <a:r>
            <a:rPr lang="en-US" dirty="0" smtClean="0">
              <a:solidFill>
                <a:srgbClr val="00B050"/>
              </a:solidFill>
            </a:rPr>
            <a:t>10 </a:t>
          </a:r>
          <a:r>
            <a:rPr lang="en-US" dirty="0" smtClean="0">
              <a:solidFill>
                <a:srgbClr val="00B050"/>
              </a:solidFill>
            </a:rPr>
            <a:t>Marks </a:t>
          </a:r>
          <a:r>
            <a:rPr lang="en-US" dirty="0" smtClean="0"/>
            <a:t>(Compulsory)</a:t>
          </a:r>
        </a:p>
        <a:p>
          <a:r>
            <a:rPr lang="en-US" dirty="0" smtClean="0"/>
            <a:t>II. </a:t>
          </a:r>
          <a:r>
            <a:rPr lang="en-US" dirty="0" smtClean="0"/>
            <a:t>Quiz, PPT</a:t>
          </a:r>
          <a:r>
            <a:rPr lang="en-US" dirty="0" smtClean="0"/>
            <a:t>, Viva, Project Work, Oral, Poster or </a:t>
          </a:r>
          <a:r>
            <a:rPr lang="en-US" dirty="0" smtClean="0"/>
            <a:t>, Tutorials,  Assignment  </a:t>
          </a:r>
          <a:r>
            <a:rPr lang="en-US" dirty="0" smtClean="0">
              <a:solidFill>
                <a:srgbClr val="00B050"/>
              </a:solidFill>
            </a:rPr>
            <a:t>(20 </a:t>
          </a:r>
          <a:r>
            <a:rPr lang="en-US" dirty="0" smtClean="0">
              <a:solidFill>
                <a:srgbClr val="00B050"/>
              </a:solidFill>
            </a:rPr>
            <a:t>Marks</a:t>
          </a:r>
          <a:r>
            <a:rPr lang="en-US" dirty="0" smtClean="0">
              <a:solidFill>
                <a:srgbClr val="00B050"/>
              </a:solidFill>
            </a:rPr>
            <a:t>)</a:t>
          </a:r>
        </a:p>
        <a:p>
          <a:r>
            <a:rPr lang="en-US" dirty="0" smtClean="0">
              <a:solidFill>
                <a:srgbClr val="7030A0"/>
              </a:solidFill>
            </a:rPr>
            <a:t>Use 3 Tools</a:t>
          </a:r>
          <a:endParaRPr lang="en-US" dirty="0">
            <a:solidFill>
              <a:srgbClr val="7030A0"/>
            </a:solidFill>
          </a:endParaRPr>
        </a:p>
      </dgm:t>
    </dgm:pt>
    <dgm:pt modelId="{D04AAAF8-1448-4D70-9C51-DB117FB95130}" type="parTrans" cxnId="{3BF05A3F-9CE1-4AA4-85C0-15643FA43268}">
      <dgm:prSet/>
      <dgm:spPr/>
      <dgm:t>
        <a:bodyPr/>
        <a:lstStyle/>
        <a:p>
          <a:endParaRPr lang="en-US"/>
        </a:p>
      </dgm:t>
    </dgm:pt>
    <dgm:pt modelId="{D44DC7A8-1A68-46DF-8039-6D1A05E81D3E}" type="sibTrans" cxnId="{3BF05A3F-9CE1-4AA4-85C0-15643FA43268}">
      <dgm:prSet/>
      <dgm:spPr/>
      <dgm:t>
        <a:bodyPr/>
        <a:lstStyle/>
        <a:p>
          <a:endParaRPr lang="en-US"/>
        </a:p>
      </dgm:t>
    </dgm:pt>
    <dgm:pt modelId="{2563E3B0-0DDC-4F32-AA74-8371FABE000B}" type="pres">
      <dgm:prSet presAssocID="{C1E09DE0-248C-498F-BB4E-9A82282CE4B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99EC3CD-C12D-4854-B67D-A45B7EDF76AE}" type="pres">
      <dgm:prSet presAssocID="{A9166D55-76C6-4BEC-BB9A-5B1E1BAAA63B}" presName="hierRoot1" presStyleCnt="0"/>
      <dgm:spPr/>
    </dgm:pt>
    <dgm:pt modelId="{85787932-19C2-46C7-8C17-13FBCFE2489E}" type="pres">
      <dgm:prSet presAssocID="{A9166D55-76C6-4BEC-BB9A-5B1E1BAAA63B}" presName="composite" presStyleCnt="0"/>
      <dgm:spPr/>
    </dgm:pt>
    <dgm:pt modelId="{B451D7B5-BF67-4022-8F55-CE5F9607DF9A}" type="pres">
      <dgm:prSet presAssocID="{A9166D55-76C6-4BEC-BB9A-5B1E1BAAA63B}" presName="background" presStyleLbl="node0" presStyleIdx="0" presStyleCnt="1"/>
      <dgm:spPr/>
    </dgm:pt>
    <dgm:pt modelId="{B86DCA82-C56A-4AE5-8D33-2C985E4A3FF6}" type="pres">
      <dgm:prSet presAssocID="{A9166D55-76C6-4BEC-BB9A-5B1E1BAAA63B}" presName="text" presStyleLbl="fgAcc0" presStyleIdx="0" presStyleCnt="1" custScaleX="512936" custLinFactY="-17923" custLinFactNeighborX="17943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7EBB43-CA28-4A7A-9BEB-F1C96DA31CFE}" type="pres">
      <dgm:prSet presAssocID="{A9166D55-76C6-4BEC-BB9A-5B1E1BAAA63B}" presName="hierChild2" presStyleCnt="0"/>
      <dgm:spPr/>
    </dgm:pt>
    <dgm:pt modelId="{7F5CA22C-12A7-45A1-83C3-2F33D6C44144}" type="pres">
      <dgm:prSet presAssocID="{918FAD0E-7AA1-4EF2-B2BE-0788EBED4AFB}" presName="Name10" presStyleLbl="parChTrans1D2" presStyleIdx="0" presStyleCnt="2"/>
      <dgm:spPr/>
      <dgm:t>
        <a:bodyPr/>
        <a:lstStyle/>
        <a:p>
          <a:endParaRPr lang="en-US"/>
        </a:p>
      </dgm:t>
    </dgm:pt>
    <dgm:pt modelId="{CFF9824B-142A-40F5-81D3-D49F8B632ED5}" type="pres">
      <dgm:prSet presAssocID="{9ADFD7A0-38A2-4954-8A57-974CB67EFA6A}" presName="hierRoot2" presStyleCnt="0"/>
      <dgm:spPr/>
    </dgm:pt>
    <dgm:pt modelId="{268E2FAB-1D6D-44B0-9690-82EE776725B4}" type="pres">
      <dgm:prSet presAssocID="{9ADFD7A0-38A2-4954-8A57-974CB67EFA6A}" presName="composite2" presStyleCnt="0"/>
      <dgm:spPr/>
    </dgm:pt>
    <dgm:pt modelId="{82592773-4547-4845-BB46-3F08B38BB99A}" type="pres">
      <dgm:prSet presAssocID="{9ADFD7A0-38A2-4954-8A57-974CB67EFA6A}" presName="background2" presStyleLbl="node2" presStyleIdx="0" presStyleCnt="2"/>
      <dgm:spPr/>
    </dgm:pt>
    <dgm:pt modelId="{B84B4DA9-6FC3-449E-B6A2-6F197DE35B8B}" type="pres">
      <dgm:prSet presAssocID="{9ADFD7A0-38A2-4954-8A57-974CB67EFA6A}" presName="text2" presStyleLbl="fgAcc2" presStyleIdx="0" presStyleCnt="2" custScaleX="234182" custLinFactNeighborX="-6885" custLinFactNeighborY="242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04477C-3779-4B1D-AEB9-790DA56F96CB}" type="pres">
      <dgm:prSet presAssocID="{9ADFD7A0-38A2-4954-8A57-974CB67EFA6A}" presName="hierChild3" presStyleCnt="0"/>
      <dgm:spPr/>
    </dgm:pt>
    <dgm:pt modelId="{934708CB-4192-47CE-931B-56655EAF4F4F}" type="pres">
      <dgm:prSet presAssocID="{D04AAAF8-1448-4D70-9C51-DB117FB95130}" presName="Name17" presStyleLbl="parChTrans1D3" presStyleIdx="0" presStyleCnt="1"/>
      <dgm:spPr/>
      <dgm:t>
        <a:bodyPr/>
        <a:lstStyle/>
        <a:p>
          <a:endParaRPr lang="en-US"/>
        </a:p>
      </dgm:t>
    </dgm:pt>
    <dgm:pt modelId="{EE9E45FC-1FA0-4702-B5D2-3F9396596BA1}" type="pres">
      <dgm:prSet presAssocID="{366E0CD3-6BB1-476B-AF18-00B985EC3F2C}" presName="hierRoot3" presStyleCnt="0"/>
      <dgm:spPr/>
    </dgm:pt>
    <dgm:pt modelId="{B6D5F9DF-1BB3-42A8-9913-ADC05F5352DC}" type="pres">
      <dgm:prSet presAssocID="{366E0CD3-6BB1-476B-AF18-00B985EC3F2C}" presName="composite3" presStyleCnt="0"/>
      <dgm:spPr/>
    </dgm:pt>
    <dgm:pt modelId="{73A4A35B-6446-4C72-9C2A-F1AED6730D59}" type="pres">
      <dgm:prSet presAssocID="{366E0CD3-6BB1-476B-AF18-00B985EC3F2C}" presName="background3" presStyleLbl="node3" presStyleIdx="0" presStyleCnt="1"/>
      <dgm:spPr/>
    </dgm:pt>
    <dgm:pt modelId="{0CA1FD23-2142-407C-BF0F-B59171F54111}" type="pres">
      <dgm:prSet presAssocID="{366E0CD3-6BB1-476B-AF18-00B985EC3F2C}" presName="text3" presStyleLbl="fgAcc3" presStyleIdx="0" presStyleCnt="1" custScaleX="422529" custScaleY="2586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B20A15-B6B0-4DCA-BEAA-823CF49FAFA1}" type="pres">
      <dgm:prSet presAssocID="{366E0CD3-6BB1-476B-AF18-00B985EC3F2C}" presName="hierChild4" presStyleCnt="0"/>
      <dgm:spPr/>
    </dgm:pt>
    <dgm:pt modelId="{A6EBF688-520A-4976-BC64-44F49D70F98A}" type="pres">
      <dgm:prSet presAssocID="{6D4C885E-BC17-4733-9031-BFA49FCD50EB}" presName="Name10" presStyleLbl="parChTrans1D2" presStyleIdx="1" presStyleCnt="2"/>
      <dgm:spPr/>
      <dgm:t>
        <a:bodyPr/>
        <a:lstStyle/>
        <a:p>
          <a:endParaRPr lang="en-US"/>
        </a:p>
      </dgm:t>
    </dgm:pt>
    <dgm:pt modelId="{448FA741-13FB-48F4-9674-EC47978D0073}" type="pres">
      <dgm:prSet presAssocID="{4C56A987-826C-40E1-89CB-79B704385501}" presName="hierRoot2" presStyleCnt="0"/>
      <dgm:spPr/>
    </dgm:pt>
    <dgm:pt modelId="{57AD2CDA-28CC-4CC6-8C63-E0DE80895883}" type="pres">
      <dgm:prSet presAssocID="{4C56A987-826C-40E1-89CB-79B704385501}" presName="composite2" presStyleCnt="0"/>
      <dgm:spPr/>
    </dgm:pt>
    <dgm:pt modelId="{E683FE2C-F1CB-4CC4-8E22-97BE1C8B22B0}" type="pres">
      <dgm:prSet presAssocID="{4C56A987-826C-40E1-89CB-79B704385501}" presName="background2" presStyleLbl="node2" presStyleIdx="1" presStyleCnt="2"/>
      <dgm:spPr/>
    </dgm:pt>
    <dgm:pt modelId="{BB86CA9D-CD1D-4ACD-BC83-FAB02586FF57}" type="pres">
      <dgm:prSet presAssocID="{4C56A987-826C-40E1-89CB-79B704385501}" presName="text2" presStyleLbl="fgAcc2" presStyleIdx="1" presStyleCnt="2" custScaleX="212537" custLinFactNeighborX="24664" custLinFactNeighborY="242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74C4AB-0467-411A-9958-138D94CE0C1C}" type="pres">
      <dgm:prSet presAssocID="{4C56A987-826C-40E1-89CB-79B704385501}" presName="hierChild3" presStyleCnt="0"/>
      <dgm:spPr/>
    </dgm:pt>
  </dgm:ptLst>
  <dgm:cxnLst>
    <dgm:cxn modelId="{0187C8E7-CABF-458D-9224-05DFA28A679C}" type="presOf" srcId="{C1E09DE0-248C-498F-BB4E-9A82282CE4B3}" destId="{2563E3B0-0DDC-4F32-AA74-8371FABE000B}" srcOrd="0" destOrd="0" presId="urn:microsoft.com/office/officeart/2005/8/layout/hierarchy1"/>
    <dgm:cxn modelId="{4D350F81-E201-44D9-BF04-9989933A4B09}" srcId="{A9166D55-76C6-4BEC-BB9A-5B1E1BAAA63B}" destId="{4C56A987-826C-40E1-89CB-79B704385501}" srcOrd="1" destOrd="0" parTransId="{6D4C885E-BC17-4733-9031-BFA49FCD50EB}" sibTransId="{793369D9-3B97-49E8-903D-206152773E90}"/>
    <dgm:cxn modelId="{4A2BE4EF-DCAB-4500-9E62-2947C05A7E6F}" type="presOf" srcId="{9ADFD7A0-38A2-4954-8A57-974CB67EFA6A}" destId="{B84B4DA9-6FC3-449E-B6A2-6F197DE35B8B}" srcOrd="0" destOrd="0" presId="urn:microsoft.com/office/officeart/2005/8/layout/hierarchy1"/>
    <dgm:cxn modelId="{43F768E1-90A3-49E6-9F64-EE151B6FCA58}" type="presOf" srcId="{366E0CD3-6BB1-476B-AF18-00B985EC3F2C}" destId="{0CA1FD23-2142-407C-BF0F-B59171F54111}" srcOrd="0" destOrd="0" presId="urn:microsoft.com/office/officeart/2005/8/layout/hierarchy1"/>
    <dgm:cxn modelId="{B2F9597B-0389-4B91-9DA8-259C5C86FB71}" type="presOf" srcId="{6D4C885E-BC17-4733-9031-BFA49FCD50EB}" destId="{A6EBF688-520A-4976-BC64-44F49D70F98A}" srcOrd="0" destOrd="0" presId="urn:microsoft.com/office/officeart/2005/8/layout/hierarchy1"/>
    <dgm:cxn modelId="{87EA95F1-67EE-4EB2-BBFB-3E852A047DEC}" type="presOf" srcId="{A9166D55-76C6-4BEC-BB9A-5B1E1BAAA63B}" destId="{B86DCA82-C56A-4AE5-8D33-2C985E4A3FF6}" srcOrd="0" destOrd="0" presId="urn:microsoft.com/office/officeart/2005/8/layout/hierarchy1"/>
    <dgm:cxn modelId="{5060F234-FC7B-4601-A5AD-E013BA0CE029}" type="presOf" srcId="{918FAD0E-7AA1-4EF2-B2BE-0788EBED4AFB}" destId="{7F5CA22C-12A7-45A1-83C3-2F33D6C44144}" srcOrd="0" destOrd="0" presId="urn:microsoft.com/office/officeart/2005/8/layout/hierarchy1"/>
    <dgm:cxn modelId="{AFBE28D6-D9C8-4EAD-ACA5-13CDAD285BE7}" type="presOf" srcId="{D04AAAF8-1448-4D70-9C51-DB117FB95130}" destId="{934708CB-4192-47CE-931B-56655EAF4F4F}" srcOrd="0" destOrd="0" presId="urn:microsoft.com/office/officeart/2005/8/layout/hierarchy1"/>
    <dgm:cxn modelId="{68DF7549-475B-4E43-A9DA-310DCA411642}" srcId="{C1E09DE0-248C-498F-BB4E-9A82282CE4B3}" destId="{A9166D55-76C6-4BEC-BB9A-5B1E1BAAA63B}" srcOrd="0" destOrd="0" parTransId="{1D7038F3-28F4-4F25-801A-BD55BDE71862}" sibTransId="{8D4E52FA-9E82-40E2-A23B-82CA0DCCED88}"/>
    <dgm:cxn modelId="{3BF05A3F-9CE1-4AA4-85C0-15643FA43268}" srcId="{9ADFD7A0-38A2-4954-8A57-974CB67EFA6A}" destId="{366E0CD3-6BB1-476B-AF18-00B985EC3F2C}" srcOrd="0" destOrd="0" parTransId="{D04AAAF8-1448-4D70-9C51-DB117FB95130}" sibTransId="{D44DC7A8-1A68-46DF-8039-6D1A05E81D3E}"/>
    <dgm:cxn modelId="{84C3C335-83A6-46FB-8EE0-9D6D99238954}" srcId="{A9166D55-76C6-4BEC-BB9A-5B1E1BAAA63B}" destId="{9ADFD7A0-38A2-4954-8A57-974CB67EFA6A}" srcOrd="0" destOrd="0" parTransId="{918FAD0E-7AA1-4EF2-B2BE-0788EBED4AFB}" sibTransId="{2FEFFE2B-D66D-43D2-B13A-2A94E2D1390D}"/>
    <dgm:cxn modelId="{BF6A853C-6732-477A-A6E2-0B2FAA2A8B74}" type="presOf" srcId="{4C56A987-826C-40E1-89CB-79B704385501}" destId="{BB86CA9D-CD1D-4ACD-BC83-FAB02586FF57}" srcOrd="0" destOrd="0" presId="urn:microsoft.com/office/officeart/2005/8/layout/hierarchy1"/>
    <dgm:cxn modelId="{DE3C1353-BA4E-496B-9F3B-D027181F1751}" type="presParOf" srcId="{2563E3B0-0DDC-4F32-AA74-8371FABE000B}" destId="{B99EC3CD-C12D-4854-B67D-A45B7EDF76AE}" srcOrd="0" destOrd="0" presId="urn:microsoft.com/office/officeart/2005/8/layout/hierarchy1"/>
    <dgm:cxn modelId="{75F907FD-61E0-4637-B332-FFC4FE51B49B}" type="presParOf" srcId="{B99EC3CD-C12D-4854-B67D-A45B7EDF76AE}" destId="{85787932-19C2-46C7-8C17-13FBCFE2489E}" srcOrd="0" destOrd="0" presId="urn:microsoft.com/office/officeart/2005/8/layout/hierarchy1"/>
    <dgm:cxn modelId="{40C1F6B5-A0B7-4EE0-BB29-C68EEE1D5E31}" type="presParOf" srcId="{85787932-19C2-46C7-8C17-13FBCFE2489E}" destId="{B451D7B5-BF67-4022-8F55-CE5F9607DF9A}" srcOrd="0" destOrd="0" presId="urn:microsoft.com/office/officeart/2005/8/layout/hierarchy1"/>
    <dgm:cxn modelId="{74955BA3-E712-4C76-940C-7238D5E1FD96}" type="presParOf" srcId="{85787932-19C2-46C7-8C17-13FBCFE2489E}" destId="{B86DCA82-C56A-4AE5-8D33-2C985E4A3FF6}" srcOrd="1" destOrd="0" presId="urn:microsoft.com/office/officeart/2005/8/layout/hierarchy1"/>
    <dgm:cxn modelId="{547637EE-F789-455F-B14D-731450E5EB22}" type="presParOf" srcId="{B99EC3CD-C12D-4854-B67D-A45B7EDF76AE}" destId="{9B7EBB43-CA28-4A7A-9BEB-F1C96DA31CFE}" srcOrd="1" destOrd="0" presId="urn:microsoft.com/office/officeart/2005/8/layout/hierarchy1"/>
    <dgm:cxn modelId="{2A3F7C0C-A4E3-4E0E-A9C1-6D61830569B1}" type="presParOf" srcId="{9B7EBB43-CA28-4A7A-9BEB-F1C96DA31CFE}" destId="{7F5CA22C-12A7-45A1-83C3-2F33D6C44144}" srcOrd="0" destOrd="0" presId="urn:microsoft.com/office/officeart/2005/8/layout/hierarchy1"/>
    <dgm:cxn modelId="{2D48E37E-F9F2-4C01-A589-ED7619733679}" type="presParOf" srcId="{9B7EBB43-CA28-4A7A-9BEB-F1C96DA31CFE}" destId="{CFF9824B-142A-40F5-81D3-D49F8B632ED5}" srcOrd="1" destOrd="0" presId="urn:microsoft.com/office/officeart/2005/8/layout/hierarchy1"/>
    <dgm:cxn modelId="{8347F1E7-80AD-4DA5-96FF-29A018F1231D}" type="presParOf" srcId="{CFF9824B-142A-40F5-81D3-D49F8B632ED5}" destId="{268E2FAB-1D6D-44B0-9690-82EE776725B4}" srcOrd="0" destOrd="0" presId="urn:microsoft.com/office/officeart/2005/8/layout/hierarchy1"/>
    <dgm:cxn modelId="{2A965712-D0B4-45EA-80F0-CEA0E0C77E77}" type="presParOf" srcId="{268E2FAB-1D6D-44B0-9690-82EE776725B4}" destId="{82592773-4547-4845-BB46-3F08B38BB99A}" srcOrd="0" destOrd="0" presId="urn:microsoft.com/office/officeart/2005/8/layout/hierarchy1"/>
    <dgm:cxn modelId="{B1308D23-7B88-486E-B7B0-61842575E4F6}" type="presParOf" srcId="{268E2FAB-1D6D-44B0-9690-82EE776725B4}" destId="{B84B4DA9-6FC3-449E-B6A2-6F197DE35B8B}" srcOrd="1" destOrd="0" presId="urn:microsoft.com/office/officeart/2005/8/layout/hierarchy1"/>
    <dgm:cxn modelId="{E073A1F3-DB43-4E6E-8BBF-289F65207018}" type="presParOf" srcId="{CFF9824B-142A-40F5-81D3-D49F8B632ED5}" destId="{7904477C-3779-4B1D-AEB9-790DA56F96CB}" srcOrd="1" destOrd="0" presId="urn:microsoft.com/office/officeart/2005/8/layout/hierarchy1"/>
    <dgm:cxn modelId="{F70B8D22-A1B7-4573-ACC6-42719D1966AB}" type="presParOf" srcId="{7904477C-3779-4B1D-AEB9-790DA56F96CB}" destId="{934708CB-4192-47CE-931B-56655EAF4F4F}" srcOrd="0" destOrd="0" presId="urn:microsoft.com/office/officeart/2005/8/layout/hierarchy1"/>
    <dgm:cxn modelId="{0E9B3296-0D93-402E-AF1F-08D3B9DC1EDC}" type="presParOf" srcId="{7904477C-3779-4B1D-AEB9-790DA56F96CB}" destId="{EE9E45FC-1FA0-4702-B5D2-3F9396596BA1}" srcOrd="1" destOrd="0" presId="urn:microsoft.com/office/officeart/2005/8/layout/hierarchy1"/>
    <dgm:cxn modelId="{EB28C310-46E3-49EA-922C-EC70BF797419}" type="presParOf" srcId="{EE9E45FC-1FA0-4702-B5D2-3F9396596BA1}" destId="{B6D5F9DF-1BB3-42A8-9913-ADC05F5352DC}" srcOrd="0" destOrd="0" presId="urn:microsoft.com/office/officeart/2005/8/layout/hierarchy1"/>
    <dgm:cxn modelId="{2ED3C579-059D-4796-ADF9-99234AF76DF2}" type="presParOf" srcId="{B6D5F9DF-1BB3-42A8-9913-ADC05F5352DC}" destId="{73A4A35B-6446-4C72-9C2A-F1AED6730D59}" srcOrd="0" destOrd="0" presId="urn:microsoft.com/office/officeart/2005/8/layout/hierarchy1"/>
    <dgm:cxn modelId="{EF47321D-626F-48DC-A5A5-660AC59A1029}" type="presParOf" srcId="{B6D5F9DF-1BB3-42A8-9913-ADC05F5352DC}" destId="{0CA1FD23-2142-407C-BF0F-B59171F54111}" srcOrd="1" destOrd="0" presId="urn:microsoft.com/office/officeart/2005/8/layout/hierarchy1"/>
    <dgm:cxn modelId="{38A7BFBB-43D3-4E82-B9CC-A5B27320B001}" type="presParOf" srcId="{EE9E45FC-1FA0-4702-B5D2-3F9396596BA1}" destId="{12B20A15-B6B0-4DCA-BEAA-823CF49FAFA1}" srcOrd="1" destOrd="0" presId="urn:microsoft.com/office/officeart/2005/8/layout/hierarchy1"/>
    <dgm:cxn modelId="{E3A46D44-B9CD-465E-AA3A-D5E7B689A9D3}" type="presParOf" srcId="{9B7EBB43-CA28-4A7A-9BEB-F1C96DA31CFE}" destId="{A6EBF688-520A-4976-BC64-44F49D70F98A}" srcOrd="2" destOrd="0" presId="urn:microsoft.com/office/officeart/2005/8/layout/hierarchy1"/>
    <dgm:cxn modelId="{A2FEC098-5892-437A-915D-279774C3E6F0}" type="presParOf" srcId="{9B7EBB43-CA28-4A7A-9BEB-F1C96DA31CFE}" destId="{448FA741-13FB-48F4-9674-EC47978D0073}" srcOrd="3" destOrd="0" presId="urn:microsoft.com/office/officeart/2005/8/layout/hierarchy1"/>
    <dgm:cxn modelId="{B67F5A5A-2FE6-4BF8-9991-CCF4E7F2AA74}" type="presParOf" srcId="{448FA741-13FB-48F4-9674-EC47978D0073}" destId="{57AD2CDA-28CC-4CC6-8C63-E0DE80895883}" srcOrd="0" destOrd="0" presId="urn:microsoft.com/office/officeart/2005/8/layout/hierarchy1"/>
    <dgm:cxn modelId="{E6E95BB2-02E6-446B-84D1-6844203BD795}" type="presParOf" srcId="{57AD2CDA-28CC-4CC6-8C63-E0DE80895883}" destId="{E683FE2C-F1CB-4CC4-8E22-97BE1C8B22B0}" srcOrd="0" destOrd="0" presId="urn:microsoft.com/office/officeart/2005/8/layout/hierarchy1"/>
    <dgm:cxn modelId="{EA809AFC-E541-409C-A92B-2C1053A95B26}" type="presParOf" srcId="{57AD2CDA-28CC-4CC6-8C63-E0DE80895883}" destId="{BB86CA9D-CD1D-4ACD-BC83-FAB02586FF57}" srcOrd="1" destOrd="0" presId="urn:microsoft.com/office/officeart/2005/8/layout/hierarchy1"/>
    <dgm:cxn modelId="{7B46DEE4-C5B7-4510-BA7F-8EF7F47E10FB}" type="presParOf" srcId="{448FA741-13FB-48F4-9674-EC47978D0073}" destId="{9174C4AB-0467-411A-9958-138D94CE0C1C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30-11-2022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30-11-2022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30-11-2022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30-11-2022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30-11-2022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30-11-2022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30-11-2022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30-11-2022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30-11-2022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30-11-2022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30-11-2022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30-11-2022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0"/>
            <a:ext cx="8305800" cy="1752600"/>
          </a:xfrm>
        </p:spPr>
        <p:txBody>
          <a:bodyPr>
            <a:noAutofit/>
          </a:bodyPr>
          <a:lstStyle/>
          <a:p>
            <a:pPr algn="ctr"/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  <a:t>MARATHA VIDYA PRASARAK SAMAJ’S</a:t>
            </a:r>
            <a:b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  <a:t>ARTS, COMMERCE AND SCIENCE COLLEGE, MANMAD - 423104</a:t>
            </a:r>
            <a:endParaRPr lang="en-US" sz="3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743200"/>
            <a:ext cx="7406640" cy="6096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  <a:latin typeface="Arial Black" pitchFamily="34" charset="0"/>
              </a:rPr>
              <a:t>Induction Program for </a:t>
            </a:r>
            <a:r>
              <a:rPr lang="en-US" dirty="0" smtClean="0">
                <a:solidFill>
                  <a:srgbClr val="00B050"/>
                </a:solidFill>
                <a:latin typeface="Arial Black" pitchFamily="34" charset="0"/>
              </a:rPr>
              <a:t>Commerce  </a:t>
            </a:r>
            <a:endParaRPr lang="en-US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19200" y="4800600"/>
            <a:ext cx="7406640" cy="1524000"/>
          </a:xfrm>
          <a:prstGeom prst="rect">
            <a:avLst/>
          </a:prstGeom>
        </p:spPr>
        <p:txBody>
          <a:bodyPr tIns="0">
            <a:normAutofit/>
          </a:bodyPr>
          <a:lstStyle/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- Presented By - </a:t>
            </a:r>
          </a:p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en-US" sz="2600" dirty="0" smtClean="0">
                <a:solidFill>
                  <a:srgbClr val="7030A0"/>
                </a:solidFill>
                <a:latin typeface="Arial Black" pitchFamily="34" charset="0"/>
              </a:rPr>
              <a:t>Dr. D. D. </a:t>
            </a:r>
            <a:r>
              <a:rPr lang="en-US" sz="2600" dirty="0" err="1" smtClean="0">
                <a:solidFill>
                  <a:srgbClr val="7030A0"/>
                </a:solidFill>
                <a:latin typeface="Arial Black" pitchFamily="34" charset="0"/>
              </a:rPr>
              <a:t>Gavhane</a:t>
            </a:r>
            <a:r>
              <a:rPr lang="en-US" sz="2600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(MA, NET, SET &amp;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Ph.D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)</a:t>
            </a:r>
            <a:endParaRPr lang="en-US" sz="2600" dirty="0" smtClean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(Principal)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52400"/>
            <a:ext cx="6858000" cy="685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  <a:t>What is Institution (College)</a:t>
            </a:r>
            <a:endParaRPr lang="en-US" sz="3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0" y="1066800"/>
          <a:ext cx="88392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52400"/>
            <a:ext cx="6858000" cy="685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  <a:t>Examination Pattern</a:t>
            </a:r>
            <a:endParaRPr lang="en-US" sz="3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0" y="1066800"/>
          <a:ext cx="88392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0" y="4343400"/>
            <a:ext cx="1905000" cy="14773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Passing :</a:t>
            </a:r>
          </a:p>
          <a:p>
            <a:pPr algn="ctr"/>
            <a:r>
              <a:rPr lang="en-US" b="1" dirty="0" smtClean="0">
                <a:solidFill>
                  <a:srgbClr val="7030A0"/>
                </a:solidFill>
              </a:rPr>
              <a:t>Out of 30 = 12</a:t>
            </a:r>
          </a:p>
          <a:p>
            <a:pPr algn="ctr"/>
            <a:r>
              <a:rPr lang="en-US" b="1" dirty="0" smtClean="0">
                <a:solidFill>
                  <a:srgbClr val="7030A0"/>
                </a:solidFill>
              </a:rPr>
              <a:t>Out of 70 = 28</a:t>
            </a:r>
          </a:p>
          <a:p>
            <a:pPr algn="ctr"/>
            <a:r>
              <a:rPr lang="en-US" b="1" dirty="0" smtClean="0">
                <a:solidFill>
                  <a:srgbClr val="7030A0"/>
                </a:solidFill>
              </a:rPr>
              <a:t>Both are Compulsory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52400"/>
            <a:ext cx="6858000" cy="685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  <a:t>What is Credit</a:t>
            </a:r>
            <a:endParaRPr lang="en-US" sz="3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0" y="12192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01 Credit = 15 Hr (12 Hr Teaching &amp; 03 Hr Assessment)</a:t>
            </a:r>
          </a:p>
          <a:p>
            <a:r>
              <a:rPr lang="en-US" dirty="0" smtClean="0"/>
              <a:t>Final Result will be prepare for 132 Credit.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981200"/>
          <a:ext cx="7086600" cy="4038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2990"/>
                <a:gridCol w="2480310"/>
                <a:gridCol w="1771650"/>
                <a:gridCol w="1771650"/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Sr. 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Grade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Grade Point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O (Outstanding)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10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90 &lt; to &lt;100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A+ (Excellent)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75&lt; to &lt;89</a:t>
                      </a:r>
                      <a:endParaRPr lang="en-US" dirty="0"/>
                    </a:p>
                  </a:txBody>
                  <a:tcPr/>
                </a:tc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(Very Good)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60&lt;</a:t>
                      </a:r>
                      <a:r>
                        <a:rPr lang="en-US" baseline="0" dirty="0" smtClean="0"/>
                        <a:t> to &lt;74</a:t>
                      </a:r>
                      <a:endParaRPr lang="en-US" dirty="0"/>
                    </a:p>
                  </a:txBody>
                  <a:tcPr/>
                </a:tc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B+ (Good)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55&lt; to &lt; 59</a:t>
                      </a:r>
                      <a:endParaRPr lang="en-US" dirty="0"/>
                    </a:p>
                  </a:txBody>
                  <a:tcPr/>
                </a:tc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 (Above Average)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50&lt; to &lt;54</a:t>
                      </a:r>
                      <a:endParaRPr lang="en-US" dirty="0"/>
                    </a:p>
                  </a:txBody>
                  <a:tcPr/>
                </a:tc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 (Average)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45&lt; to &lt;49</a:t>
                      </a:r>
                      <a:endParaRPr lang="en-US" dirty="0"/>
                    </a:p>
                  </a:txBody>
                  <a:tcPr/>
                </a:tc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 (Pass)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40&lt; to &lt;44</a:t>
                      </a:r>
                      <a:endParaRPr lang="en-US" dirty="0"/>
                    </a:p>
                  </a:txBody>
                  <a:tcPr/>
                </a:tc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F (Fail)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&lt;40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599" y="0"/>
            <a:ext cx="6858000" cy="685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 anchorCtr="0">
            <a:noAutofit/>
          </a:bodyPr>
          <a:lstStyle/>
          <a:p>
            <a:pPr algn="ctr"/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  <a:t>What is CBCS</a:t>
            </a:r>
            <a:endParaRPr lang="en-US" sz="3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43000" y="1524001"/>
          <a:ext cx="7633752" cy="46723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783013"/>
                <a:gridCol w="1186180"/>
                <a:gridCol w="1046157"/>
                <a:gridCol w="1393602"/>
                <a:gridCol w="1557555"/>
                <a:gridCol w="1667245"/>
              </a:tblGrid>
              <a:tr h="9802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Practical Credit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Add on Credit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 Credit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Extra Credit</a:t>
                      </a:r>
                      <a:endParaRPr lang="en-US" dirty="0"/>
                    </a:p>
                  </a:txBody>
                  <a:tcPr/>
                </a:tc>
              </a:tr>
              <a:tr h="4876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</a:t>
                      </a:r>
                      <a:r>
                        <a:rPr lang="en-US" dirty="0" smtClean="0"/>
                        <a:t>* </a:t>
                      </a:r>
                      <a:r>
                        <a:rPr lang="en-US" dirty="0" smtClean="0"/>
                        <a:t>3 = 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5360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* 3 = 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04  </a:t>
                      </a:r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5401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 * </a:t>
                      </a:r>
                      <a:r>
                        <a:rPr lang="en-US" dirty="0" smtClean="0"/>
                        <a:t>3 =18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 Credit *</a:t>
                      </a:r>
                      <a:endParaRPr lang="en-US" dirty="0"/>
                    </a:p>
                  </a:txBody>
                  <a:tcPr/>
                </a:tc>
              </a:tr>
              <a:tr h="5401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 * 3 =18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10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 * 3 =18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 Credit *</a:t>
                      </a:r>
                      <a:endParaRPr lang="en-US" dirty="0"/>
                    </a:p>
                  </a:txBody>
                  <a:tcPr/>
                </a:tc>
              </a:tr>
              <a:tr h="3710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 * 3 =18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71987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Non Countable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00400" y="8382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Bachelor of </a:t>
            </a:r>
            <a:r>
              <a:rPr lang="en-US" sz="2400" b="1" dirty="0" smtClean="0"/>
              <a:t>Commerce</a:t>
            </a:r>
            <a:endParaRPr lang="en-US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0"/>
            <a:ext cx="6858000" cy="685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  <a:t>What is CBCS</a:t>
            </a:r>
            <a:endParaRPr lang="en-US" sz="3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00200" y="838200"/>
          <a:ext cx="6471095" cy="539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921002"/>
                <a:gridCol w="1044893"/>
                <a:gridCol w="1219200"/>
                <a:gridCol w="1219200"/>
              </a:tblGrid>
              <a:tr h="5207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Sem</a:t>
                      </a:r>
                      <a:r>
                        <a:rPr lang="en-US" dirty="0" smtClean="0"/>
                        <a:t> – 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Sem</a:t>
                      </a:r>
                      <a:r>
                        <a:rPr lang="en-US" dirty="0" smtClean="0"/>
                        <a:t> - 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 Credit</a:t>
                      </a:r>
                      <a:endParaRPr lang="en-US" dirty="0"/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FYB.Com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Comp. English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Financial A/C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 +1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3+1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Business Economics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454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CCA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OSD / Banking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Marketing &amp; Salesmanship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Marathi / Hindi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</a:t>
                      </a:r>
                      <a:endParaRPr lang="en-US" b="0" dirty="0"/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Add 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02</a:t>
                      </a:r>
                      <a:endParaRPr lang="en-US" b="1" dirty="0"/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46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76400" y="6396335"/>
            <a:ext cx="6019800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For </a:t>
            </a:r>
            <a:r>
              <a:rPr lang="en-US" b="1" dirty="0" err="1" smtClean="0">
                <a:solidFill>
                  <a:srgbClr val="002060"/>
                </a:solidFill>
              </a:rPr>
              <a:t>Sem</a:t>
            </a:r>
            <a:r>
              <a:rPr lang="en-US" b="1" dirty="0" smtClean="0">
                <a:solidFill>
                  <a:srgbClr val="002060"/>
                </a:solidFill>
              </a:rPr>
              <a:t> II (Compulsory Extra Credit)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Physical Education – 02 Credit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Democracy, Election &amp; Governance – 02 Credit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381000"/>
            <a:ext cx="6858000" cy="685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  <a:t>What is CBCS</a:t>
            </a:r>
            <a:endParaRPr lang="en-US" sz="3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1676400"/>
            <a:ext cx="6019800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Add on Course</a:t>
            </a:r>
            <a:r>
              <a:rPr lang="en-US" b="1" dirty="0" smtClean="0">
                <a:solidFill>
                  <a:srgbClr val="002060"/>
                </a:solidFill>
              </a:rPr>
              <a:t>(Compulsory </a:t>
            </a:r>
            <a:r>
              <a:rPr lang="en-US" b="1" dirty="0" smtClean="0">
                <a:solidFill>
                  <a:srgbClr val="002060"/>
                </a:solidFill>
              </a:rPr>
              <a:t>Extra Credit)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Value Education – 01Credit</a:t>
            </a:r>
            <a:endParaRPr lang="en-US" dirty="0" smtClean="0">
              <a:solidFill>
                <a:srgbClr val="002060"/>
              </a:solidFill>
            </a:endParaRP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Computerized</a:t>
            </a:r>
            <a:r>
              <a:rPr lang="en-US" dirty="0" smtClean="0">
                <a:solidFill>
                  <a:srgbClr val="002060"/>
                </a:solidFill>
              </a:rPr>
              <a:t> Accounting </a:t>
            </a:r>
            <a:r>
              <a:rPr lang="en-US" dirty="0" smtClean="0">
                <a:solidFill>
                  <a:srgbClr val="002060"/>
                </a:solidFill>
              </a:rPr>
              <a:t>– </a:t>
            </a:r>
            <a:r>
              <a:rPr lang="en-US" dirty="0" smtClean="0">
                <a:solidFill>
                  <a:srgbClr val="002060"/>
                </a:solidFill>
              </a:rPr>
              <a:t>02 Credit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2895600"/>
            <a:ext cx="6019800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For </a:t>
            </a:r>
            <a:r>
              <a:rPr lang="en-US" b="1" dirty="0" err="1" smtClean="0">
                <a:solidFill>
                  <a:srgbClr val="002060"/>
                </a:solidFill>
              </a:rPr>
              <a:t>Sem</a:t>
            </a:r>
            <a:r>
              <a:rPr lang="en-US" b="1" dirty="0" smtClean="0">
                <a:solidFill>
                  <a:srgbClr val="002060"/>
                </a:solidFill>
              </a:rPr>
              <a:t> II (Compulsory Extra Credit)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Physical Education – 02 Credit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Democracy, Election &amp; Governance – 02 Credit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00200" y="76200"/>
          <a:ext cx="7315200" cy="446393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74827"/>
                <a:gridCol w="2209800"/>
                <a:gridCol w="1198880"/>
                <a:gridCol w="1455293"/>
                <a:gridCol w="1676400"/>
              </a:tblGrid>
              <a:tr h="477982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Sem</a:t>
                      </a:r>
                      <a:r>
                        <a:rPr lang="en-US" dirty="0" smtClean="0"/>
                        <a:t> – III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Sem</a:t>
                      </a:r>
                      <a:r>
                        <a:rPr lang="en-US" dirty="0" smtClean="0"/>
                        <a:t> - IV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 Credit</a:t>
                      </a:r>
                      <a:endParaRPr lang="en-US" dirty="0"/>
                    </a:p>
                  </a:txBody>
                  <a:tcPr/>
                </a:tc>
              </a:tr>
              <a:tr h="477982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SYB.Com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Business </a:t>
                      </a:r>
                      <a:r>
                        <a:rPr lang="en-US" dirty="0" err="1" smtClean="0"/>
                        <a:t>Communation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3+1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3+1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47798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Corporate A/C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7798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B.Eco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7798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B.M.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7798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C. Law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7798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Spl</a:t>
                      </a:r>
                      <a:r>
                        <a:rPr lang="en-US" dirty="0" smtClean="0"/>
                        <a:t> – 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3+1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3+1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47798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EVS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7798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200400" y="5181600"/>
            <a:ext cx="4114800" cy="1472184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numCol="1">
            <a:noAutofit/>
          </a:bodyPr>
          <a:lstStyle/>
          <a:p>
            <a:r>
              <a:rPr lang="en-US" sz="2000" dirty="0" smtClean="0">
                <a:effectLst/>
                <a:latin typeface="Arial Black" pitchFamily="34" charset="0"/>
              </a:rPr>
              <a:t>Extra Credit </a:t>
            </a:r>
            <a:r>
              <a:rPr lang="en-US" sz="1400" dirty="0" smtClean="0">
                <a:effectLst/>
                <a:latin typeface="Arial Black" pitchFamily="34" charset="0"/>
              </a:rPr>
              <a:t/>
            </a:r>
            <a:br>
              <a:rPr lang="en-US" sz="1400" dirty="0" smtClean="0">
                <a:effectLst/>
                <a:latin typeface="Arial Black" pitchFamily="34" charset="0"/>
              </a:rPr>
            </a:br>
            <a:r>
              <a:rPr lang="en-US" sz="1400" dirty="0" smtClean="0">
                <a:effectLst/>
                <a:latin typeface="Arial Black" pitchFamily="34" charset="0"/>
              </a:rPr>
              <a:t>1. Financial Literacy  - 02</a:t>
            </a:r>
            <a:br>
              <a:rPr lang="en-US" sz="1400" dirty="0" smtClean="0">
                <a:effectLst/>
                <a:latin typeface="Arial Black" pitchFamily="34" charset="0"/>
              </a:rPr>
            </a:br>
            <a:r>
              <a:rPr lang="en-US" sz="1400" dirty="0" smtClean="0">
                <a:effectLst/>
                <a:latin typeface="Arial Black" pitchFamily="34" charset="0"/>
              </a:rPr>
              <a:t>2. Cyber Security - 02</a:t>
            </a:r>
            <a:br>
              <a:rPr lang="en-US" sz="1400" dirty="0" smtClean="0">
                <a:effectLst/>
                <a:latin typeface="Arial Black" pitchFamily="34" charset="0"/>
              </a:rPr>
            </a:br>
            <a:r>
              <a:rPr lang="en-US" sz="1400" dirty="0" smtClean="0">
                <a:effectLst/>
                <a:latin typeface="Arial Black" pitchFamily="34" charset="0"/>
              </a:rPr>
              <a:t>3. NSS Special Camp -01</a:t>
            </a:r>
            <a:br>
              <a:rPr lang="en-US" sz="1400" dirty="0" smtClean="0">
                <a:effectLst/>
                <a:latin typeface="Arial Black" pitchFamily="34" charset="0"/>
              </a:rPr>
            </a:br>
            <a:r>
              <a:rPr lang="en-US" sz="1400" dirty="0" smtClean="0">
                <a:effectLst/>
                <a:latin typeface="Arial Black" pitchFamily="34" charset="0"/>
              </a:rPr>
              <a:t>4. Sport Participation – 01 to 3</a:t>
            </a:r>
            <a:br>
              <a:rPr lang="en-US" sz="1400" dirty="0" smtClean="0">
                <a:effectLst/>
                <a:latin typeface="Arial Black" pitchFamily="34" charset="0"/>
              </a:rPr>
            </a:br>
            <a:r>
              <a:rPr lang="en-US" sz="1400" dirty="0" smtClean="0">
                <a:effectLst/>
                <a:latin typeface="Arial Black" pitchFamily="34" charset="0"/>
              </a:rPr>
              <a:t>5. Participation any other activity - </a:t>
            </a:r>
            <a:endParaRPr lang="en-US" sz="1400" dirty="0">
              <a:effectLst/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00200" y="76200"/>
          <a:ext cx="6590476" cy="431943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08165"/>
                <a:gridCol w="2299018"/>
                <a:gridCol w="1044893"/>
                <a:gridCol w="1219200"/>
                <a:gridCol w="1219200"/>
              </a:tblGrid>
              <a:tr h="622682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Sem</a:t>
                      </a:r>
                      <a:r>
                        <a:rPr lang="en-US" dirty="0" smtClean="0"/>
                        <a:t> – 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Sem</a:t>
                      </a:r>
                      <a:r>
                        <a:rPr lang="en-US" dirty="0" smtClean="0"/>
                        <a:t> - VI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 Credit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TYB.Com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Adv. A/C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International Eco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Audit &amp; Tax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3+1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3+1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Spl</a:t>
                      </a:r>
                      <a:r>
                        <a:rPr lang="en-US" dirty="0" smtClean="0"/>
                        <a:t> – 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3+1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3+1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Spl</a:t>
                      </a:r>
                      <a:r>
                        <a:rPr lang="en-US" dirty="0" smtClean="0"/>
                        <a:t> – III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3+1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3+1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4648200"/>
            <a:ext cx="784860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Sem</a:t>
            </a:r>
            <a:r>
              <a:rPr lang="en-US" b="1" dirty="0" smtClean="0"/>
              <a:t> V &amp; VI </a:t>
            </a:r>
            <a:r>
              <a:rPr lang="en-US" b="1" dirty="0" err="1" smtClean="0"/>
              <a:t>Spl</a:t>
            </a:r>
            <a:r>
              <a:rPr lang="en-US" b="1" dirty="0" smtClean="0"/>
              <a:t> 3 and </a:t>
            </a:r>
            <a:r>
              <a:rPr lang="en-US" b="1" dirty="0" err="1" smtClean="0"/>
              <a:t>Spl</a:t>
            </a:r>
            <a:r>
              <a:rPr lang="en-US" b="1" dirty="0" smtClean="0"/>
              <a:t>. 4 – 01 Credit for Research Project and Field Visit.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Geography </a:t>
            </a:r>
            <a:r>
              <a:rPr lang="en-US" b="1" dirty="0" err="1" smtClean="0"/>
              <a:t>Spl</a:t>
            </a:r>
            <a:r>
              <a:rPr lang="en-US" b="1" dirty="0" smtClean="0"/>
              <a:t>- 2 and Spl-4 – 01 Credit for Practical </a:t>
            </a: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00200" y="76200"/>
          <a:ext cx="6590476" cy="519899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08165"/>
                <a:gridCol w="2299018"/>
                <a:gridCol w="1044893"/>
                <a:gridCol w="1219200"/>
                <a:gridCol w="1219200"/>
              </a:tblGrid>
              <a:tr h="622682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Sem</a:t>
                      </a:r>
                      <a:r>
                        <a:rPr lang="en-US" dirty="0" smtClean="0"/>
                        <a:t> – 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Sem</a:t>
                      </a:r>
                      <a:r>
                        <a:rPr lang="en-US" dirty="0" smtClean="0"/>
                        <a:t> - VI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 Credit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TYBA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Comp. English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Spl</a:t>
                      </a:r>
                      <a:r>
                        <a:rPr lang="en-US" dirty="0" smtClean="0"/>
                        <a:t> – 1II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Spl</a:t>
                      </a:r>
                      <a:r>
                        <a:rPr lang="en-US" dirty="0" smtClean="0"/>
                        <a:t>.</a:t>
                      </a:r>
                      <a:r>
                        <a:rPr lang="en-US" baseline="0" dirty="0" smtClean="0"/>
                        <a:t> – IV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SEC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Gen</a:t>
                      </a:r>
                      <a:r>
                        <a:rPr lang="en-US" baseline="0" dirty="0" smtClean="0"/>
                        <a:t> III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Other</a:t>
                      </a:r>
                      <a:r>
                        <a:rPr lang="en-US" baseline="0" dirty="0" smtClean="0"/>
                        <a:t> than </a:t>
                      </a:r>
                      <a:r>
                        <a:rPr lang="en-US" baseline="0" dirty="0" err="1" smtClean="0"/>
                        <a:t>spl</a:t>
                      </a:r>
                      <a:r>
                        <a:rPr lang="en-US" baseline="0" dirty="0" smtClean="0"/>
                        <a:t> Gen III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Other</a:t>
                      </a:r>
                      <a:r>
                        <a:rPr lang="en-US" baseline="0" dirty="0" smtClean="0"/>
                        <a:t> than </a:t>
                      </a:r>
                      <a:r>
                        <a:rPr lang="en-US" baseline="0" dirty="0" err="1" smtClean="0"/>
                        <a:t>spl</a:t>
                      </a:r>
                      <a:r>
                        <a:rPr lang="en-US" baseline="0" dirty="0" smtClean="0"/>
                        <a:t> Gen III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Generic Elective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50654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1600" y="5410200"/>
            <a:ext cx="762000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Sem</a:t>
            </a:r>
            <a:r>
              <a:rPr lang="en-US" b="1" dirty="0" smtClean="0"/>
              <a:t> V &amp; VI </a:t>
            </a:r>
            <a:r>
              <a:rPr lang="en-US" b="1" dirty="0" err="1" smtClean="0"/>
              <a:t>Spl</a:t>
            </a:r>
            <a:r>
              <a:rPr lang="en-US" b="1" dirty="0" smtClean="0"/>
              <a:t> 3 and </a:t>
            </a:r>
            <a:r>
              <a:rPr lang="en-US" b="1" dirty="0" err="1" smtClean="0"/>
              <a:t>Spl</a:t>
            </a:r>
            <a:r>
              <a:rPr lang="en-US" b="1" dirty="0" smtClean="0"/>
              <a:t>. 4 – 01 Credit for Research Project and Field Visit.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Geography </a:t>
            </a:r>
            <a:r>
              <a:rPr lang="en-US" b="1" dirty="0" err="1" smtClean="0"/>
              <a:t>Spl</a:t>
            </a:r>
            <a:r>
              <a:rPr lang="en-US" b="1" dirty="0" smtClean="0"/>
              <a:t>- 2 and Spl-4 – 01 Credit for Practical </a:t>
            </a:r>
            <a:endParaRPr lang="en-US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0"/>
            <a:ext cx="8305800" cy="1752600"/>
          </a:xfrm>
        </p:spPr>
        <p:txBody>
          <a:bodyPr>
            <a:noAutofit/>
          </a:bodyPr>
          <a:lstStyle/>
          <a:p>
            <a:pPr algn="ctr"/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  <a:t>MARATHA VIDYA PRASARAK SAMAJ’S</a:t>
            </a:r>
            <a:b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  <a:t>ARTS, COMMERCE AND SCIENCE COLLEGE, MANMAD - 423104</a:t>
            </a:r>
            <a:endParaRPr lang="en-US" sz="3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743200"/>
            <a:ext cx="7406640" cy="6096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  <a:latin typeface="Arial Black" pitchFamily="34" charset="0"/>
              </a:rPr>
              <a:t>Induction Program for Arts  </a:t>
            </a:r>
            <a:endParaRPr lang="en-US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19200" y="4800600"/>
            <a:ext cx="7406640" cy="1524000"/>
          </a:xfrm>
          <a:prstGeom prst="rect">
            <a:avLst/>
          </a:prstGeom>
        </p:spPr>
        <p:txBody>
          <a:bodyPr tIns="0">
            <a:normAutofit/>
          </a:bodyPr>
          <a:lstStyle/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- Presented By - </a:t>
            </a:r>
          </a:p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en-US" sz="2600" dirty="0" smtClean="0">
                <a:solidFill>
                  <a:srgbClr val="7030A0"/>
                </a:solidFill>
                <a:latin typeface="Arial Black" pitchFamily="34" charset="0"/>
              </a:rPr>
              <a:t>Dr. D. D. </a:t>
            </a:r>
            <a:r>
              <a:rPr lang="en-US" sz="2600" dirty="0" err="1" smtClean="0">
                <a:solidFill>
                  <a:srgbClr val="7030A0"/>
                </a:solidFill>
                <a:latin typeface="Arial Black" pitchFamily="34" charset="0"/>
              </a:rPr>
              <a:t>Gavhane</a:t>
            </a:r>
            <a:r>
              <a:rPr lang="en-US" sz="2600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(MA, NET, SET &amp;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Ph.D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)</a:t>
            </a:r>
            <a:endParaRPr lang="en-US" sz="2600" dirty="0" smtClean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Principal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52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  <a:t>MARATHA VIDYA PRASARAK SAMAJ’S</a:t>
            </a:r>
            <a:b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  <a:t>ARTS, COMMERCE AND SCIENCE COLLEGE, MANMAD - 423104</a:t>
            </a:r>
            <a:endParaRPr lang="en-US" sz="3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743200"/>
            <a:ext cx="7406640" cy="6096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  <a:latin typeface="Arial Black" pitchFamily="34" charset="0"/>
              </a:rPr>
              <a:t>Induction Program for Arts  </a:t>
            </a:r>
            <a:endParaRPr lang="en-US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19200" y="4800600"/>
            <a:ext cx="7406640" cy="1524000"/>
          </a:xfrm>
          <a:prstGeom prst="rect">
            <a:avLst/>
          </a:prstGeom>
        </p:spPr>
        <p:txBody>
          <a:bodyPr tIns="0">
            <a:normAutofit/>
          </a:bodyPr>
          <a:lstStyle/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- Presented By - </a:t>
            </a:r>
          </a:p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en-US" sz="2600" dirty="0" smtClean="0">
                <a:solidFill>
                  <a:srgbClr val="7030A0"/>
                </a:solidFill>
                <a:latin typeface="Arial Black" pitchFamily="34" charset="0"/>
              </a:rPr>
              <a:t>Dr. D. D. </a:t>
            </a:r>
            <a:r>
              <a:rPr lang="en-US" sz="2600" dirty="0" err="1" smtClean="0">
                <a:solidFill>
                  <a:srgbClr val="7030A0"/>
                </a:solidFill>
                <a:latin typeface="Arial Black" pitchFamily="34" charset="0"/>
              </a:rPr>
              <a:t>Gavhane</a:t>
            </a:r>
            <a:r>
              <a:rPr lang="en-US" sz="2600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(MA, NET, SET &amp;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Ph.D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)</a:t>
            </a:r>
            <a:endParaRPr lang="en-US" sz="2600" dirty="0" smtClean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Principal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154</TotalTime>
  <Words>750</Words>
  <Application>Microsoft Office PowerPoint</Application>
  <PresentationFormat>On-screen Show (4:3)</PresentationFormat>
  <Paragraphs>292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Solstice</vt:lpstr>
      <vt:lpstr>MARATHA VIDYA PRASARAK SAMAJ’S ARTS, COMMERCE AND SCIENCE COLLEGE, MANMAD - 423104</vt:lpstr>
      <vt:lpstr>What is Institution (College)</vt:lpstr>
      <vt:lpstr>Examination Pattern</vt:lpstr>
      <vt:lpstr>What is Credit</vt:lpstr>
      <vt:lpstr>What is CBCS</vt:lpstr>
      <vt:lpstr>What is CBCS</vt:lpstr>
      <vt:lpstr>What is CBCS</vt:lpstr>
      <vt:lpstr>Extra Credit  1. Financial Literacy  - 02 2. Cyber Security - 02 3. NSS Special Camp -01 4. Sport Participation – 01 to 3 5. Participation any other activity - </vt:lpstr>
      <vt:lpstr>Slide 9</vt:lpstr>
      <vt:lpstr>Slide 10</vt:lpstr>
      <vt:lpstr>MARATHA VIDYA PRASARAK SAMAJ’S ARTS, COMMERCE AND SCIENCE COLLEGE, MANMAD - 423104</vt:lpstr>
      <vt:lpstr>MARATHA VIDYA PRASARAK SAMAJ’S ARTS, COMMERCE AND SCIENCE COLLEGE, MANMAD - 423104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MARATHA VIDYA PRASARAK SAMAJ’S ARTS, COMMERCE AND SCIENCE COLLEGE, MANMAD - 423104</dc:title>
  <dc:creator>User</dc:creator>
  <cp:lastModifiedBy>User</cp:lastModifiedBy>
  <cp:revision>56</cp:revision>
  <dcterms:created xsi:type="dcterms:W3CDTF">2006-08-16T00:00:00Z</dcterms:created>
  <dcterms:modified xsi:type="dcterms:W3CDTF">2022-11-30T15:34:54Z</dcterms:modified>
</cp:coreProperties>
</file>